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23" r:id="rId1"/>
  </p:sldMasterIdLst>
  <p:notesMasterIdLst>
    <p:notesMasterId r:id="rId7"/>
  </p:notesMasterIdLst>
  <p:sldIdLst>
    <p:sldId id="370" r:id="rId2"/>
    <p:sldId id="369" r:id="rId3"/>
    <p:sldId id="371" r:id="rId4"/>
    <p:sldId id="372" r:id="rId5"/>
    <p:sldId id="373" r:id="rId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badi MT Condensed Extra Bold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badi MT Condensed Extra Bold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badi MT Condensed Extra Bold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badi MT Condensed Extra Bold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badi MT Condensed Extra Bold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 baseline="-25000">
        <a:solidFill>
          <a:schemeClr val="tx1"/>
        </a:solidFill>
        <a:latin typeface="Abadi MT Condensed Extra Bold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 baseline="-25000">
        <a:solidFill>
          <a:schemeClr val="tx1"/>
        </a:solidFill>
        <a:latin typeface="Abadi MT Condensed Extra Bold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 baseline="-25000">
        <a:solidFill>
          <a:schemeClr val="tx1"/>
        </a:solidFill>
        <a:latin typeface="Abadi MT Condensed Extra Bold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 baseline="-25000">
        <a:solidFill>
          <a:schemeClr val="tx1"/>
        </a:solidFill>
        <a:latin typeface="Abadi MT Condensed Extra Bold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144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aseline="0" smtClean="0">
                <a:latin typeface="Century 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aseline="0" smtClean="0">
                <a:latin typeface="Century 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0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0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aseline="0" smtClean="0">
                <a:latin typeface="Century 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0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aseline="0" smtClean="0">
                <a:latin typeface="Century Gothic" charset="0"/>
              </a:defRPr>
            </a:lvl1pPr>
          </a:lstStyle>
          <a:p>
            <a:pPr>
              <a:defRPr/>
            </a:pPr>
            <a:fld id="{4241C8B0-EB96-B242-AC77-E29F789532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5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aseline="-25000">
                <a:solidFill>
                  <a:schemeClr val="tx1"/>
                </a:solidFill>
                <a:latin typeface="Abadi MT Condensed Extra Bold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badi MT Condensed Extra Bold" charset="0"/>
                <a:ea typeface="ＭＳ Ｐゴシック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badi MT Condensed Extra Bold" charset="0"/>
                <a:ea typeface="ＭＳ Ｐゴシック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badi MT Condensed Extra Bold" charset="0"/>
                <a:ea typeface="ＭＳ Ｐゴシック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badi MT Condensed Extra Bold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badi MT Condensed Extra Bold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badi MT Condensed Extra Bold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badi MT Condensed Extra Bold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badi MT Condensed Extra Bold" charset="0"/>
                <a:ea typeface="ＭＳ Ｐゴシック" charset="0"/>
              </a:defRPr>
            </a:lvl9pPr>
          </a:lstStyle>
          <a:p>
            <a:fld id="{8D26389A-6E8D-6440-9E30-7A310ED2B4D6}" type="slidenum">
              <a:rPr lang="en-US" sz="1200" baseline="0">
                <a:latin typeface="Century Gothic" charset="0"/>
              </a:rPr>
              <a:pPr/>
              <a:t>2</a:t>
            </a:fld>
            <a:endParaRPr lang="en-US" sz="1200" baseline="0">
              <a:latin typeface="Century Gothic" charset="0"/>
            </a:endParaRPr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1100" dirty="0" smtClean="0"/>
              <a:t>This slide: Virgil Griffith</a:t>
            </a:r>
            <a:endParaRPr lang="en-US" sz="11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Tree of life picture: Leonard </a:t>
            </a:r>
            <a:r>
              <a:rPr lang="en-US" sz="1200" dirty="0" err="1" smtClean="0"/>
              <a:t>Eisenburg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41C8B0-EB96-B242-AC77-E29F789532F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idea</a:t>
            </a:r>
            <a:r>
              <a:rPr lang="en-US" baseline="0" dirty="0" smtClean="0"/>
              <a:t> as with model organisms: what we learn about the process that shapes one, we learn about the process that shapes all.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Bonus with </a:t>
            </a:r>
            <a:r>
              <a:rPr lang="en-US" baseline="0" dirty="0" err="1" smtClean="0"/>
              <a:t>ALife</a:t>
            </a:r>
            <a:r>
              <a:rPr lang="en-US" baseline="0" dirty="0" smtClean="0"/>
              <a:t> is that we aren’t limited to the organisms that exist today. We can explore </a:t>
            </a:r>
            <a:r>
              <a:rPr lang="en-US" i="1" baseline="0" dirty="0" smtClean="0"/>
              <a:t>any</a:t>
            </a:r>
            <a:r>
              <a:rPr lang="en-US" i="0" baseline="0" dirty="0" smtClean="0"/>
              <a:t> form of life.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E. coli plate picture: Rich </a:t>
            </a:r>
            <a:r>
              <a:rPr lang="en-US" dirty="0" err="1" smtClean="0"/>
              <a:t>Lenski</a:t>
            </a:r>
            <a:endParaRPr lang="en-US" dirty="0" smtClean="0"/>
          </a:p>
          <a:p>
            <a:r>
              <a:rPr lang="en-US" dirty="0" smtClean="0"/>
              <a:t>Drosophila picture: André </a:t>
            </a:r>
            <a:r>
              <a:rPr lang="en-US" dirty="0" err="1" smtClean="0"/>
              <a:t>Karwath</a:t>
            </a:r>
            <a:endParaRPr lang="en-US" dirty="0" smtClean="0"/>
          </a:p>
          <a:p>
            <a:r>
              <a:rPr lang="en-US" dirty="0" smtClean="0"/>
              <a:t>Hyena</a:t>
            </a:r>
            <a:r>
              <a:rPr lang="en-US" baseline="0" dirty="0" smtClean="0"/>
              <a:t> picture: </a:t>
            </a:r>
            <a:r>
              <a:rPr lang="en-US" baseline="0" dirty="0" err="1" smtClean="0"/>
              <a:t>Yathin</a:t>
            </a:r>
            <a:r>
              <a:rPr lang="en-US" baseline="0" dirty="0" smtClean="0"/>
              <a:t> S </a:t>
            </a:r>
            <a:r>
              <a:rPr lang="en-US" baseline="0" dirty="0" err="1" smtClean="0"/>
              <a:t>Krishnappa</a:t>
            </a:r>
            <a:endParaRPr lang="en-US" baseline="0" dirty="0" smtClean="0"/>
          </a:p>
          <a:p>
            <a:r>
              <a:rPr lang="en-US" baseline="0" dirty="0" smtClean="0"/>
              <a:t>Avida picture: Dave </a:t>
            </a:r>
            <a:r>
              <a:rPr lang="en-US" baseline="0" dirty="0" err="1" smtClean="0"/>
              <a:t>Knoester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41C8B0-EB96-B242-AC77-E29F789532F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41C8B0-EB96-B242-AC77-E29F789532F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4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792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0"/>
              <a:buNone/>
              <a:defRPr sz="32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CA04158-F8DA-9742-A577-B7A1244B0D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28687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961C8-80EA-4E41-A2F5-89FE5CAE35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8184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22238"/>
            <a:ext cx="22098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22238"/>
            <a:ext cx="64770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00CAB3-F880-D340-9FF5-495368C26E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3964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2238"/>
            <a:ext cx="88392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F6E1B-3A3C-C149-8F16-77F8624742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1169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122238"/>
            <a:ext cx="8839200" cy="6008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947C6-6BB7-3D42-9BCA-A25ABD70FF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8648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02BBB-A11A-C047-8412-13B03627AA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1635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8A8A0-BCE6-E94F-8447-FC382D917B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0609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3EECA-3897-6544-8A68-36884713E1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917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783DE5-6AC7-894D-A373-92C302ADFC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74741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7A45A-5105-C949-8B72-AFE344EC18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9662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2CADC4-1A4E-4B47-AB2C-1180CEFFC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7412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F299D-DBE3-6342-8BDC-C2AFA21993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2894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B7157-5ABF-3244-B97F-FD75167B50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6242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22238"/>
            <a:ext cx="88392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aseline="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aseline="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aseline="0" smtClean="0">
                <a:latin typeface="+mn-lt"/>
              </a:defRPr>
            </a:lvl1pPr>
          </a:lstStyle>
          <a:p>
            <a:pPr>
              <a:defRPr/>
            </a:pPr>
            <a:fld id="{47E2D6AC-1BBD-E349-B0C2-39E2CBA855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50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entury Gothic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entury Gothic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entury Gothic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entury Gothic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entury Gothic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entury Gothic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entury Gothic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entury Gothic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l"/>
        <a:defRPr sz="30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</a:t>
            </a:r>
            <a:br>
              <a:rPr lang="en-US" dirty="0" smtClean="0"/>
            </a:br>
            <a:r>
              <a:rPr lang="en-US" dirty="0" smtClean="0"/>
              <a:t>Evolutionary</a:t>
            </a:r>
            <a:br>
              <a:rPr lang="en-US" dirty="0" smtClean="0"/>
            </a:br>
            <a:r>
              <a:rPr lang="en-US" dirty="0" smtClean="0"/>
              <a:t>Digital</a:t>
            </a:r>
            <a:r>
              <a:rPr lang="en-US" dirty="0"/>
              <a:t>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Randy Olson,</a:t>
            </a:r>
          </a:p>
          <a:p>
            <a:r>
              <a:rPr lang="en-US" dirty="0" err="1" smtClean="0"/>
              <a:t>Arend</a:t>
            </a:r>
            <a:r>
              <a:rPr lang="en-US" dirty="0" smtClean="0"/>
              <a:t> </a:t>
            </a:r>
            <a:r>
              <a:rPr lang="en-US" dirty="0" err="1" smtClean="0"/>
              <a:t>Hintze</a:t>
            </a:r>
            <a:r>
              <a:rPr lang="en-US" dirty="0" smtClean="0"/>
              <a:t>,</a:t>
            </a:r>
          </a:p>
          <a:p>
            <a:r>
              <a:rPr lang="en-US" dirty="0" smtClean="0"/>
              <a:t>and Chris </a:t>
            </a:r>
            <a:r>
              <a:rPr lang="en-US" dirty="0" err="1" smtClean="0"/>
              <a:t>Adami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F02BBB-A11A-C047-8412-13B03627AAD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511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A48AB6-14ED-6E4A-8D0E-3E20CBCD8C52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4608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What is Artificial Life?</a:t>
            </a:r>
          </a:p>
        </p:txBody>
      </p:sp>
      <p:grpSp>
        <p:nvGrpSpPr>
          <p:cNvPr id="460805" name="Group 1029"/>
          <p:cNvGrpSpPr>
            <a:grpSpLocks/>
          </p:cNvGrpSpPr>
          <p:nvPr/>
        </p:nvGrpSpPr>
        <p:grpSpPr bwMode="auto">
          <a:xfrm>
            <a:off x="3049588" y="1844675"/>
            <a:ext cx="2995612" cy="3611563"/>
            <a:chOff x="2107" y="872"/>
            <a:chExt cx="1911" cy="2275"/>
          </a:xfrm>
        </p:grpSpPr>
        <p:sp>
          <p:nvSpPr>
            <p:cNvPr id="460806" name="Oval 1030"/>
            <p:cNvSpPr>
              <a:spLocks noChangeArrowheads="1"/>
            </p:cNvSpPr>
            <p:nvPr/>
          </p:nvSpPr>
          <p:spPr bwMode="auto">
            <a:xfrm>
              <a:off x="2107" y="872"/>
              <a:ext cx="1546" cy="78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4153" name="Group 1031"/>
            <p:cNvGrpSpPr>
              <a:grpSpLocks/>
            </p:cNvGrpSpPr>
            <p:nvPr/>
          </p:nvGrpSpPr>
          <p:grpSpPr bwMode="auto">
            <a:xfrm>
              <a:off x="3303" y="1023"/>
              <a:ext cx="715" cy="2124"/>
              <a:chOff x="3303" y="1023"/>
              <a:chExt cx="715" cy="2124"/>
            </a:xfrm>
          </p:grpSpPr>
          <p:sp>
            <p:nvSpPr>
              <p:cNvPr id="460808" name="Oval 1032"/>
              <p:cNvSpPr>
                <a:spLocks noChangeArrowheads="1"/>
              </p:cNvSpPr>
              <p:nvPr/>
            </p:nvSpPr>
            <p:spPr bwMode="auto">
              <a:xfrm>
                <a:off x="3486" y="1023"/>
                <a:ext cx="106" cy="7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0809" name="Freeform 1033"/>
              <p:cNvSpPr>
                <a:spLocks/>
              </p:cNvSpPr>
              <p:nvPr/>
            </p:nvSpPr>
            <p:spPr bwMode="auto">
              <a:xfrm>
                <a:off x="3536" y="1061"/>
                <a:ext cx="482" cy="1831"/>
              </a:xfrm>
              <a:custGeom>
                <a:avLst/>
                <a:gdLst>
                  <a:gd name="T0" fmla="*/ 2 w 482"/>
                  <a:gd name="T1" fmla="*/ 0 h 1831"/>
                  <a:gd name="T2" fmla="*/ 25 w 482"/>
                  <a:gd name="T3" fmla="*/ 130 h 1831"/>
                  <a:gd name="T4" fmla="*/ 61 w 482"/>
                  <a:gd name="T5" fmla="*/ 154 h 1831"/>
                  <a:gd name="T6" fmla="*/ 97 w 482"/>
                  <a:gd name="T7" fmla="*/ 166 h 1831"/>
                  <a:gd name="T8" fmla="*/ 108 w 482"/>
                  <a:gd name="T9" fmla="*/ 314 h 1831"/>
                  <a:gd name="T10" fmla="*/ 268 w 482"/>
                  <a:gd name="T11" fmla="*/ 509 h 1831"/>
                  <a:gd name="T12" fmla="*/ 316 w 482"/>
                  <a:gd name="T13" fmla="*/ 551 h 1831"/>
                  <a:gd name="T14" fmla="*/ 381 w 482"/>
                  <a:gd name="T15" fmla="*/ 841 h 1831"/>
                  <a:gd name="T16" fmla="*/ 334 w 482"/>
                  <a:gd name="T17" fmla="*/ 1132 h 1831"/>
                  <a:gd name="T18" fmla="*/ 340 w 482"/>
                  <a:gd name="T19" fmla="*/ 1203 h 1831"/>
                  <a:gd name="T20" fmla="*/ 411 w 482"/>
                  <a:gd name="T21" fmla="*/ 1232 h 1831"/>
                  <a:gd name="T22" fmla="*/ 470 w 482"/>
                  <a:gd name="T23" fmla="*/ 1303 h 1831"/>
                  <a:gd name="T24" fmla="*/ 482 w 482"/>
                  <a:gd name="T25" fmla="*/ 1831 h 1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2" h="1831">
                    <a:moveTo>
                      <a:pt x="2" y="0"/>
                    </a:moveTo>
                    <a:cubicBezTo>
                      <a:pt x="3" y="17"/>
                      <a:pt x="0" y="104"/>
                      <a:pt x="25" y="130"/>
                    </a:cubicBezTo>
                    <a:cubicBezTo>
                      <a:pt x="35" y="140"/>
                      <a:pt x="47" y="149"/>
                      <a:pt x="61" y="154"/>
                    </a:cubicBezTo>
                    <a:cubicBezTo>
                      <a:pt x="73" y="158"/>
                      <a:pt x="97" y="166"/>
                      <a:pt x="97" y="166"/>
                    </a:cubicBezTo>
                    <a:cubicBezTo>
                      <a:pt x="120" y="233"/>
                      <a:pt x="79" y="112"/>
                      <a:pt x="108" y="314"/>
                    </a:cubicBezTo>
                    <a:cubicBezTo>
                      <a:pt x="120" y="406"/>
                      <a:pt x="178" y="485"/>
                      <a:pt x="268" y="509"/>
                    </a:cubicBezTo>
                    <a:cubicBezTo>
                      <a:pt x="309" y="536"/>
                      <a:pt x="296" y="521"/>
                      <a:pt x="316" y="551"/>
                    </a:cubicBezTo>
                    <a:cubicBezTo>
                      <a:pt x="328" y="647"/>
                      <a:pt x="358" y="745"/>
                      <a:pt x="381" y="841"/>
                    </a:cubicBezTo>
                    <a:cubicBezTo>
                      <a:pt x="368" y="940"/>
                      <a:pt x="350" y="1033"/>
                      <a:pt x="334" y="1132"/>
                    </a:cubicBezTo>
                    <a:cubicBezTo>
                      <a:pt x="336" y="1155"/>
                      <a:pt x="333" y="1180"/>
                      <a:pt x="340" y="1203"/>
                    </a:cubicBezTo>
                    <a:cubicBezTo>
                      <a:pt x="346" y="1227"/>
                      <a:pt x="411" y="1232"/>
                      <a:pt x="411" y="1232"/>
                    </a:cubicBezTo>
                    <a:cubicBezTo>
                      <a:pt x="434" y="1256"/>
                      <a:pt x="461" y="1268"/>
                      <a:pt x="470" y="1303"/>
                    </a:cubicBezTo>
                    <a:cubicBezTo>
                      <a:pt x="476" y="1479"/>
                      <a:pt x="482" y="1654"/>
                      <a:pt x="482" y="1831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0810" name="Freeform 1034"/>
              <p:cNvSpPr>
                <a:spLocks/>
              </p:cNvSpPr>
              <p:nvPr/>
            </p:nvSpPr>
            <p:spPr bwMode="auto">
              <a:xfrm>
                <a:off x="3544" y="1227"/>
                <a:ext cx="437" cy="1766"/>
              </a:xfrm>
              <a:custGeom>
                <a:avLst/>
                <a:gdLst>
                  <a:gd name="T0" fmla="*/ 89 w 438"/>
                  <a:gd name="T1" fmla="*/ 0 h 1766"/>
                  <a:gd name="T2" fmla="*/ 166 w 438"/>
                  <a:gd name="T3" fmla="*/ 35 h 1766"/>
                  <a:gd name="T4" fmla="*/ 183 w 438"/>
                  <a:gd name="T5" fmla="*/ 53 h 1766"/>
                  <a:gd name="T6" fmla="*/ 290 w 438"/>
                  <a:gd name="T7" fmla="*/ 77 h 1766"/>
                  <a:gd name="T8" fmla="*/ 361 w 438"/>
                  <a:gd name="T9" fmla="*/ 124 h 1766"/>
                  <a:gd name="T10" fmla="*/ 379 w 438"/>
                  <a:gd name="T11" fmla="*/ 136 h 1766"/>
                  <a:gd name="T12" fmla="*/ 415 w 438"/>
                  <a:gd name="T13" fmla="*/ 219 h 1766"/>
                  <a:gd name="T14" fmla="*/ 438 w 438"/>
                  <a:gd name="T15" fmla="*/ 569 h 1766"/>
                  <a:gd name="T16" fmla="*/ 432 w 438"/>
                  <a:gd name="T17" fmla="*/ 640 h 1766"/>
                  <a:gd name="T18" fmla="*/ 415 w 438"/>
                  <a:gd name="T19" fmla="*/ 652 h 1766"/>
                  <a:gd name="T20" fmla="*/ 367 w 438"/>
                  <a:gd name="T21" fmla="*/ 675 h 1766"/>
                  <a:gd name="T22" fmla="*/ 225 w 438"/>
                  <a:gd name="T23" fmla="*/ 764 h 1766"/>
                  <a:gd name="T24" fmla="*/ 148 w 438"/>
                  <a:gd name="T25" fmla="*/ 847 h 1766"/>
                  <a:gd name="T26" fmla="*/ 112 w 438"/>
                  <a:gd name="T27" fmla="*/ 906 h 1766"/>
                  <a:gd name="T28" fmla="*/ 95 w 438"/>
                  <a:gd name="T29" fmla="*/ 954 h 1766"/>
                  <a:gd name="T30" fmla="*/ 83 w 438"/>
                  <a:gd name="T31" fmla="*/ 989 h 1766"/>
                  <a:gd name="T32" fmla="*/ 65 w 438"/>
                  <a:gd name="T33" fmla="*/ 1280 h 1766"/>
                  <a:gd name="T34" fmla="*/ 59 w 438"/>
                  <a:gd name="T35" fmla="*/ 1434 h 1766"/>
                  <a:gd name="T36" fmla="*/ 41 w 438"/>
                  <a:gd name="T37" fmla="*/ 1446 h 1766"/>
                  <a:gd name="T38" fmla="*/ 17 w 438"/>
                  <a:gd name="T39" fmla="*/ 1481 h 1766"/>
                  <a:gd name="T40" fmla="*/ 12 w 438"/>
                  <a:gd name="T41" fmla="*/ 1766 h 1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8" h="1766">
                    <a:moveTo>
                      <a:pt x="89" y="0"/>
                    </a:moveTo>
                    <a:cubicBezTo>
                      <a:pt x="114" y="11"/>
                      <a:pt x="143" y="18"/>
                      <a:pt x="166" y="35"/>
                    </a:cubicBezTo>
                    <a:cubicBezTo>
                      <a:pt x="172" y="39"/>
                      <a:pt x="175" y="48"/>
                      <a:pt x="183" y="53"/>
                    </a:cubicBezTo>
                    <a:cubicBezTo>
                      <a:pt x="211" y="69"/>
                      <a:pt x="257" y="66"/>
                      <a:pt x="290" y="77"/>
                    </a:cubicBezTo>
                    <a:cubicBezTo>
                      <a:pt x="306" y="99"/>
                      <a:pt x="335" y="106"/>
                      <a:pt x="361" y="124"/>
                    </a:cubicBezTo>
                    <a:cubicBezTo>
                      <a:pt x="366" y="128"/>
                      <a:pt x="379" y="136"/>
                      <a:pt x="379" y="136"/>
                    </a:cubicBezTo>
                    <a:cubicBezTo>
                      <a:pt x="402" y="171"/>
                      <a:pt x="406" y="178"/>
                      <a:pt x="415" y="219"/>
                    </a:cubicBezTo>
                    <a:cubicBezTo>
                      <a:pt x="419" y="306"/>
                      <a:pt x="413" y="470"/>
                      <a:pt x="438" y="569"/>
                    </a:cubicBezTo>
                    <a:cubicBezTo>
                      <a:pt x="436" y="592"/>
                      <a:pt x="438" y="617"/>
                      <a:pt x="432" y="640"/>
                    </a:cubicBezTo>
                    <a:cubicBezTo>
                      <a:pt x="430" y="646"/>
                      <a:pt x="421" y="648"/>
                      <a:pt x="415" y="652"/>
                    </a:cubicBezTo>
                    <a:cubicBezTo>
                      <a:pt x="399" y="660"/>
                      <a:pt x="383" y="669"/>
                      <a:pt x="367" y="675"/>
                    </a:cubicBezTo>
                    <a:cubicBezTo>
                      <a:pt x="310" y="693"/>
                      <a:pt x="281" y="745"/>
                      <a:pt x="225" y="764"/>
                    </a:cubicBezTo>
                    <a:cubicBezTo>
                      <a:pt x="200" y="792"/>
                      <a:pt x="184" y="834"/>
                      <a:pt x="148" y="847"/>
                    </a:cubicBezTo>
                    <a:cubicBezTo>
                      <a:pt x="140" y="870"/>
                      <a:pt x="127" y="886"/>
                      <a:pt x="112" y="906"/>
                    </a:cubicBezTo>
                    <a:cubicBezTo>
                      <a:pt x="106" y="922"/>
                      <a:pt x="100" y="937"/>
                      <a:pt x="95" y="954"/>
                    </a:cubicBezTo>
                    <a:cubicBezTo>
                      <a:pt x="91" y="965"/>
                      <a:pt x="83" y="989"/>
                      <a:pt x="83" y="989"/>
                    </a:cubicBezTo>
                    <a:cubicBezTo>
                      <a:pt x="74" y="1085"/>
                      <a:pt x="77" y="1183"/>
                      <a:pt x="65" y="1280"/>
                    </a:cubicBezTo>
                    <a:cubicBezTo>
                      <a:pt x="63" y="1331"/>
                      <a:pt x="66" y="1383"/>
                      <a:pt x="59" y="1434"/>
                    </a:cubicBezTo>
                    <a:cubicBezTo>
                      <a:pt x="57" y="1441"/>
                      <a:pt x="45" y="1440"/>
                      <a:pt x="41" y="1446"/>
                    </a:cubicBezTo>
                    <a:cubicBezTo>
                      <a:pt x="31" y="1456"/>
                      <a:pt x="17" y="1481"/>
                      <a:pt x="17" y="1481"/>
                    </a:cubicBezTo>
                    <a:cubicBezTo>
                      <a:pt x="0" y="1599"/>
                      <a:pt x="12" y="1504"/>
                      <a:pt x="12" y="1766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0811" name="Freeform 1035"/>
              <p:cNvSpPr>
                <a:spLocks/>
              </p:cNvSpPr>
              <p:nvPr/>
            </p:nvSpPr>
            <p:spPr bwMode="auto">
              <a:xfrm>
                <a:off x="3303" y="1167"/>
                <a:ext cx="247" cy="1417"/>
              </a:xfrm>
              <a:custGeom>
                <a:avLst/>
                <a:gdLst>
                  <a:gd name="T0" fmla="*/ 247 w 247"/>
                  <a:gd name="T1" fmla="*/ 0 h 1405"/>
                  <a:gd name="T2" fmla="*/ 217 w 247"/>
                  <a:gd name="T3" fmla="*/ 309 h 1405"/>
                  <a:gd name="T4" fmla="*/ 170 w 247"/>
                  <a:gd name="T5" fmla="*/ 427 h 1405"/>
                  <a:gd name="T6" fmla="*/ 98 w 247"/>
                  <a:gd name="T7" fmla="*/ 480 h 1405"/>
                  <a:gd name="T8" fmla="*/ 75 w 247"/>
                  <a:gd name="T9" fmla="*/ 534 h 1405"/>
                  <a:gd name="T10" fmla="*/ 69 w 247"/>
                  <a:gd name="T11" fmla="*/ 794 h 1405"/>
                  <a:gd name="T12" fmla="*/ 16 w 247"/>
                  <a:gd name="T13" fmla="*/ 984 h 1405"/>
                  <a:gd name="T14" fmla="*/ 21 w 247"/>
                  <a:gd name="T15" fmla="*/ 1239 h 1405"/>
                  <a:gd name="T16" fmla="*/ 69 w 247"/>
                  <a:gd name="T17" fmla="*/ 1280 h 1405"/>
                  <a:gd name="T18" fmla="*/ 93 w 247"/>
                  <a:gd name="T19" fmla="*/ 1405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7" h="1405">
                    <a:moveTo>
                      <a:pt x="247" y="0"/>
                    </a:moveTo>
                    <a:cubicBezTo>
                      <a:pt x="240" y="103"/>
                      <a:pt x="234" y="207"/>
                      <a:pt x="217" y="309"/>
                    </a:cubicBezTo>
                    <a:cubicBezTo>
                      <a:pt x="210" y="348"/>
                      <a:pt x="215" y="410"/>
                      <a:pt x="170" y="427"/>
                    </a:cubicBezTo>
                    <a:cubicBezTo>
                      <a:pt x="149" y="447"/>
                      <a:pt x="125" y="470"/>
                      <a:pt x="98" y="480"/>
                    </a:cubicBezTo>
                    <a:cubicBezTo>
                      <a:pt x="87" y="496"/>
                      <a:pt x="75" y="534"/>
                      <a:pt x="75" y="534"/>
                    </a:cubicBezTo>
                    <a:cubicBezTo>
                      <a:pt x="73" y="564"/>
                      <a:pt x="80" y="761"/>
                      <a:pt x="69" y="794"/>
                    </a:cubicBezTo>
                    <a:cubicBezTo>
                      <a:pt x="87" y="867"/>
                      <a:pt x="64" y="932"/>
                      <a:pt x="16" y="984"/>
                    </a:cubicBezTo>
                    <a:cubicBezTo>
                      <a:pt x="0" y="1029"/>
                      <a:pt x="20" y="1233"/>
                      <a:pt x="21" y="1239"/>
                    </a:cubicBezTo>
                    <a:cubicBezTo>
                      <a:pt x="22" y="1259"/>
                      <a:pt x="69" y="1280"/>
                      <a:pt x="69" y="1280"/>
                    </a:cubicBezTo>
                    <a:cubicBezTo>
                      <a:pt x="85" y="1329"/>
                      <a:pt x="93" y="1347"/>
                      <a:pt x="93" y="1405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0812" name="Freeform 1036"/>
              <p:cNvSpPr>
                <a:spLocks/>
              </p:cNvSpPr>
              <p:nvPr/>
            </p:nvSpPr>
            <p:spPr bwMode="auto">
              <a:xfrm>
                <a:off x="3384" y="1825"/>
                <a:ext cx="521" cy="1322"/>
              </a:xfrm>
              <a:custGeom>
                <a:avLst/>
                <a:gdLst>
                  <a:gd name="T0" fmla="*/ 0 w 521"/>
                  <a:gd name="T1" fmla="*/ 0 h 1322"/>
                  <a:gd name="T2" fmla="*/ 71 w 521"/>
                  <a:gd name="T3" fmla="*/ 125 h 1322"/>
                  <a:gd name="T4" fmla="*/ 154 w 521"/>
                  <a:gd name="T5" fmla="*/ 154 h 1322"/>
                  <a:gd name="T6" fmla="*/ 172 w 521"/>
                  <a:gd name="T7" fmla="*/ 160 h 1322"/>
                  <a:gd name="T8" fmla="*/ 243 w 521"/>
                  <a:gd name="T9" fmla="*/ 237 h 1322"/>
                  <a:gd name="T10" fmla="*/ 260 w 521"/>
                  <a:gd name="T11" fmla="*/ 255 h 1322"/>
                  <a:gd name="T12" fmla="*/ 302 w 521"/>
                  <a:gd name="T13" fmla="*/ 314 h 1322"/>
                  <a:gd name="T14" fmla="*/ 373 w 521"/>
                  <a:gd name="T15" fmla="*/ 468 h 1322"/>
                  <a:gd name="T16" fmla="*/ 385 w 521"/>
                  <a:gd name="T17" fmla="*/ 486 h 1322"/>
                  <a:gd name="T18" fmla="*/ 391 w 521"/>
                  <a:gd name="T19" fmla="*/ 504 h 1322"/>
                  <a:gd name="T20" fmla="*/ 415 w 521"/>
                  <a:gd name="T21" fmla="*/ 539 h 1322"/>
                  <a:gd name="T22" fmla="*/ 444 w 521"/>
                  <a:gd name="T23" fmla="*/ 616 h 1322"/>
                  <a:gd name="T24" fmla="*/ 486 w 521"/>
                  <a:gd name="T25" fmla="*/ 664 h 1322"/>
                  <a:gd name="T26" fmla="*/ 509 w 521"/>
                  <a:gd name="T27" fmla="*/ 729 h 1322"/>
                  <a:gd name="T28" fmla="*/ 521 w 521"/>
                  <a:gd name="T29" fmla="*/ 1322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1" h="1322">
                    <a:moveTo>
                      <a:pt x="0" y="0"/>
                    </a:moveTo>
                    <a:cubicBezTo>
                      <a:pt x="7" y="71"/>
                      <a:pt x="5" y="93"/>
                      <a:pt x="71" y="125"/>
                    </a:cubicBezTo>
                    <a:cubicBezTo>
                      <a:pt x="84" y="131"/>
                      <a:pt x="150" y="152"/>
                      <a:pt x="154" y="154"/>
                    </a:cubicBezTo>
                    <a:cubicBezTo>
                      <a:pt x="160" y="156"/>
                      <a:pt x="172" y="160"/>
                      <a:pt x="172" y="160"/>
                    </a:cubicBezTo>
                    <a:cubicBezTo>
                      <a:pt x="196" y="186"/>
                      <a:pt x="217" y="211"/>
                      <a:pt x="243" y="237"/>
                    </a:cubicBezTo>
                    <a:cubicBezTo>
                      <a:pt x="248" y="242"/>
                      <a:pt x="260" y="255"/>
                      <a:pt x="260" y="255"/>
                    </a:cubicBezTo>
                    <a:cubicBezTo>
                      <a:pt x="271" y="284"/>
                      <a:pt x="276" y="296"/>
                      <a:pt x="302" y="314"/>
                    </a:cubicBezTo>
                    <a:cubicBezTo>
                      <a:pt x="313" y="361"/>
                      <a:pt x="330" y="439"/>
                      <a:pt x="373" y="468"/>
                    </a:cubicBezTo>
                    <a:cubicBezTo>
                      <a:pt x="377" y="474"/>
                      <a:pt x="381" y="479"/>
                      <a:pt x="385" y="486"/>
                    </a:cubicBezTo>
                    <a:cubicBezTo>
                      <a:pt x="387" y="491"/>
                      <a:pt x="387" y="498"/>
                      <a:pt x="391" y="504"/>
                    </a:cubicBezTo>
                    <a:cubicBezTo>
                      <a:pt x="397" y="516"/>
                      <a:pt x="415" y="539"/>
                      <a:pt x="415" y="539"/>
                    </a:cubicBezTo>
                    <a:cubicBezTo>
                      <a:pt x="417" y="549"/>
                      <a:pt x="439" y="610"/>
                      <a:pt x="444" y="616"/>
                    </a:cubicBezTo>
                    <a:cubicBezTo>
                      <a:pt x="475" y="656"/>
                      <a:pt x="468" y="631"/>
                      <a:pt x="486" y="664"/>
                    </a:cubicBezTo>
                    <a:cubicBezTo>
                      <a:pt x="497" y="684"/>
                      <a:pt x="501" y="706"/>
                      <a:pt x="509" y="729"/>
                    </a:cubicBezTo>
                    <a:cubicBezTo>
                      <a:pt x="513" y="926"/>
                      <a:pt x="521" y="1124"/>
                      <a:pt x="521" y="1322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grpSp>
        <p:nvGrpSpPr>
          <p:cNvPr id="460813" name="Group 1037"/>
          <p:cNvGrpSpPr>
            <a:grpSpLocks/>
          </p:cNvGrpSpPr>
          <p:nvPr/>
        </p:nvGrpSpPr>
        <p:grpSpPr bwMode="auto">
          <a:xfrm>
            <a:off x="1042988" y="1558925"/>
            <a:ext cx="5745162" cy="4289425"/>
            <a:chOff x="705" y="830"/>
            <a:chExt cx="3619" cy="2702"/>
          </a:xfrm>
        </p:grpSpPr>
        <p:sp>
          <p:nvSpPr>
            <p:cNvPr id="460814" name="Oval 1038"/>
            <p:cNvSpPr>
              <a:spLocks noChangeArrowheads="1"/>
            </p:cNvSpPr>
            <p:nvPr/>
          </p:nvSpPr>
          <p:spPr bwMode="auto">
            <a:xfrm>
              <a:off x="1718" y="830"/>
              <a:ext cx="2049" cy="113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4137" name="Group 1039"/>
            <p:cNvGrpSpPr>
              <a:grpSpLocks/>
            </p:cNvGrpSpPr>
            <p:nvPr/>
          </p:nvGrpSpPr>
          <p:grpSpPr bwMode="auto">
            <a:xfrm>
              <a:off x="705" y="1047"/>
              <a:ext cx="1286" cy="2291"/>
              <a:chOff x="831" y="933"/>
              <a:chExt cx="1286" cy="2291"/>
            </a:xfrm>
          </p:grpSpPr>
          <p:sp>
            <p:nvSpPr>
              <p:cNvPr id="460816" name="Oval 1040"/>
              <p:cNvSpPr>
                <a:spLocks noChangeArrowheads="1"/>
              </p:cNvSpPr>
              <p:nvPr/>
            </p:nvSpPr>
            <p:spPr bwMode="auto">
              <a:xfrm>
                <a:off x="2010" y="933"/>
                <a:ext cx="107" cy="7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0817" name="Freeform 1041"/>
              <p:cNvSpPr>
                <a:spLocks/>
              </p:cNvSpPr>
              <p:nvPr/>
            </p:nvSpPr>
            <p:spPr bwMode="auto">
              <a:xfrm>
                <a:off x="831" y="972"/>
                <a:ext cx="1225" cy="2252"/>
              </a:xfrm>
              <a:custGeom>
                <a:avLst/>
                <a:gdLst>
                  <a:gd name="T0" fmla="*/ 1225 w 1225"/>
                  <a:gd name="T1" fmla="*/ 0 h 2252"/>
                  <a:gd name="T2" fmla="*/ 1219 w 1225"/>
                  <a:gd name="T3" fmla="*/ 213 h 2252"/>
                  <a:gd name="T4" fmla="*/ 1172 w 1225"/>
                  <a:gd name="T5" fmla="*/ 397 h 2252"/>
                  <a:gd name="T6" fmla="*/ 970 w 1225"/>
                  <a:gd name="T7" fmla="*/ 616 h 2252"/>
                  <a:gd name="T8" fmla="*/ 757 w 1225"/>
                  <a:gd name="T9" fmla="*/ 622 h 2252"/>
                  <a:gd name="T10" fmla="*/ 336 w 1225"/>
                  <a:gd name="T11" fmla="*/ 895 h 2252"/>
                  <a:gd name="T12" fmla="*/ 34 w 1225"/>
                  <a:gd name="T13" fmla="*/ 1108 h 2252"/>
                  <a:gd name="T14" fmla="*/ 5 w 1225"/>
                  <a:gd name="T15" fmla="*/ 1428 h 2252"/>
                  <a:gd name="T16" fmla="*/ 10 w 1225"/>
                  <a:gd name="T17" fmla="*/ 1594 h 2252"/>
                  <a:gd name="T18" fmla="*/ 58 w 1225"/>
                  <a:gd name="T19" fmla="*/ 1635 h 2252"/>
                  <a:gd name="T20" fmla="*/ 218 w 1225"/>
                  <a:gd name="T21" fmla="*/ 1718 h 2252"/>
                  <a:gd name="T22" fmla="*/ 342 w 1225"/>
                  <a:gd name="T23" fmla="*/ 2080 h 2252"/>
                  <a:gd name="T24" fmla="*/ 336 w 1225"/>
                  <a:gd name="T25" fmla="*/ 2252 h 2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5" h="2252">
                    <a:moveTo>
                      <a:pt x="1225" y="0"/>
                    </a:moveTo>
                    <a:cubicBezTo>
                      <a:pt x="1223" y="71"/>
                      <a:pt x="1222" y="142"/>
                      <a:pt x="1219" y="213"/>
                    </a:cubicBezTo>
                    <a:cubicBezTo>
                      <a:pt x="1215" y="276"/>
                      <a:pt x="1188" y="335"/>
                      <a:pt x="1172" y="397"/>
                    </a:cubicBezTo>
                    <a:cubicBezTo>
                      <a:pt x="1145" y="492"/>
                      <a:pt x="1083" y="607"/>
                      <a:pt x="970" y="616"/>
                    </a:cubicBezTo>
                    <a:cubicBezTo>
                      <a:pt x="899" y="621"/>
                      <a:pt x="828" y="620"/>
                      <a:pt x="757" y="622"/>
                    </a:cubicBezTo>
                    <a:cubicBezTo>
                      <a:pt x="660" y="658"/>
                      <a:pt x="414" y="826"/>
                      <a:pt x="336" y="895"/>
                    </a:cubicBezTo>
                    <a:cubicBezTo>
                      <a:pt x="248" y="971"/>
                      <a:pt x="146" y="1070"/>
                      <a:pt x="34" y="1108"/>
                    </a:cubicBezTo>
                    <a:cubicBezTo>
                      <a:pt x="0" y="1207"/>
                      <a:pt x="11" y="1324"/>
                      <a:pt x="5" y="1428"/>
                    </a:cubicBezTo>
                    <a:cubicBezTo>
                      <a:pt x="6" y="1483"/>
                      <a:pt x="1" y="1539"/>
                      <a:pt x="10" y="1594"/>
                    </a:cubicBezTo>
                    <a:cubicBezTo>
                      <a:pt x="11" y="1606"/>
                      <a:pt x="49" y="1627"/>
                      <a:pt x="58" y="1635"/>
                    </a:cubicBezTo>
                    <a:cubicBezTo>
                      <a:pt x="109" y="1685"/>
                      <a:pt x="146" y="1701"/>
                      <a:pt x="218" y="1718"/>
                    </a:cubicBezTo>
                    <a:cubicBezTo>
                      <a:pt x="270" y="1835"/>
                      <a:pt x="316" y="1953"/>
                      <a:pt x="342" y="2080"/>
                    </a:cubicBezTo>
                    <a:cubicBezTo>
                      <a:pt x="335" y="2243"/>
                      <a:pt x="336" y="2186"/>
                      <a:pt x="336" y="2252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0818" name="Freeform 1042"/>
              <p:cNvSpPr>
                <a:spLocks/>
              </p:cNvSpPr>
              <p:nvPr/>
            </p:nvSpPr>
            <p:spPr bwMode="auto">
              <a:xfrm>
                <a:off x="1160" y="1701"/>
                <a:ext cx="529" cy="1428"/>
              </a:xfrm>
              <a:custGeom>
                <a:avLst/>
                <a:gdLst>
                  <a:gd name="T0" fmla="*/ 244 w 529"/>
                  <a:gd name="T1" fmla="*/ 0 h 1428"/>
                  <a:gd name="T2" fmla="*/ 25 w 529"/>
                  <a:gd name="T3" fmla="*/ 326 h 1428"/>
                  <a:gd name="T4" fmla="*/ 1 w 529"/>
                  <a:gd name="T5" fmla="*/ 361 h 1428"/>
                  <a:gd name="T6" fmla="*/ 7 w 529"/>
                  <a:gd name="T7" fmla="*/ 444 h 1428"/>
                  <a:gd name="T8" fmla="*/ 167 w 529"/>
                  <a:gd name="T9" fmla="*/ 569 h 1428"/>
                  <a:gd name="T10" fmla="*/ 304 w 529"/>
                  <a:gd name="T11" fmla="*/ 675 h 1428"/>
                  <a:gd name="T12" fmla="*/ 351 w 529"/>
                  <a:gd name="T13" fmla="*/ 723 h 1428"/>
                  <a:gd name="T14" fmla="*/ 369 w 529"/>
                  <a:gd name="T15" fmla="*/ 740 h 1428"/>
                  <a:gd name="T16" fmla="*/ 470 w 529"/>
                  <a:gd name="T17" fmla="*/ 918 h 1428"/>
                  <a:gd name="T18" fmla="*/ 529 w 529"/>
                  <a:gd name="T19" fmla="*/ 1108 h 1428"/>
                  <a:gd name="T20" fmla="*/ 511 w 529"/>
                  <a:gd name="T21" fmla="*/ 1428 h 1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9" h="1428">
                    <a:moveTo>
                      <a:pt x="244" y="0"/>
                    </a:moveTo>
                    <a:cubicBezTo>
                      <a:pt x="175" y="110"/>
                      <a:pt x="96" y="218"/>
                      <a:pt x="25" y="326"/>
                    </a:cubicBezTo>
                    <a:cubicBezTo>
                      <a:pt x="17" y="337"/>
                      <a:pt x="1" y="361"/>
                      <a:pt x="1" y="361"/>
                    </a:cubicBezTo>
                    <a:cubicBezTo>
                      <a:pt x="3" y="388"/>
                      <a:pt x="0" y="417"/>
                      <a:pt x="7" y="444"/>
                    </a:cubicBezTo>
                    <a:cubicBezTo>
                      <a:pt x="28" y="529"/>
                      <a:pt x="91" y="553"/>
                      <a:pt x="167" y="569"/>
                    </a:cubicBezTo>
                    <a:cubicBezTo>
                      <a:pt x="208" y="608"/>
                      <a:pt x="263" y="634"/>
                      <a:pt x="304" y="675"/>
                    </a:cubicBezTo>
                    <a:cubicBezTo>
                      <a:pt x="319" y="691"/>
                      <a:pt x="335" y="707"/>
                      <a:pt x="351" y="723"/>
                    </a:cubicBezTo>
                    <a:cubicBezTo>
                      <a:pt x="356" y="728"/>
                      <a:pt x="369" y="740"/>
                      <a:pt x="369" y="740"/>
                    </a:cubicBezTo>
                    <a:cubicBezTo>
                      <a:pt x="394" y="803"/>
                      <a:pt x="428" y="863"/>
                      <a:pt x="470" y="918"/>
                    </a:cubicBezTo>
                    <a:cubicBezTo>
                      <a:pt x="490" y="980"/>
                      <a:pt x="507" y="1044"/>
                      <a:pt x="529" y="1108"/>
                    </a:cubicBezTo>
                    <a:cubicBezTo>
                      <a:pt x="522" y="1215"/>
                      <a:pt x="511" y="1319"/>
                      <a:pt x="511" y="1428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0819" name="Freeform 1043"/>
              <p:cNvSpPr>
                <a:spLocks/>
              </p:cNvSpPr>
              <p:nvPr/>
            </p:nvSpPr>
            <p:spPr bwMode="auto">
              <a:xfrm>
                <a:off x="1387" y="1600"/>
                <a:ext cx="478" cy="1274"/>
              </a:xfrm>
              <a:custGeom>
                <a:avLst/>
                <a:gdLst>
                  <a:gd name="T0" fmla="*/ 355 w 478"/>
                  <a:gd name="T1" fmla="*/ 0 h 1274"/>
                  <a:gd name="T2" fmla="*/ 302 w 478"/>
                  <a:gd name="T3" fmla="*/ 6 h 1274"/>
                  <a:gd name="T4" fmla="*/ 266 w 478"/>
                  <a:gd name="T5" fmla="*/ 30 h 1274"/>
                  <a:gd name="T6" fmla="*/ 249 w 478"/>
                  <a:gd name="T7" fmla="*/ 101 h 1274"/>
                  <a:gd name="T8" fmla="*/ 254 w 478"/>
                  <a:gd name="T9" fmla="*/ 142 h 1274"/>
                  <a:gd name="T10" fmla="*/ 260 w 478"/>
                  <a:gd name="T11" fmla="*/ 213 h 1274"/>
                  <a:gd name="T12" fmla="*/ 349 w 478"/>
                  <a:gd name="T13" fmla="*/ 261 h 1274"/>
                  <a:gd name="T14" fmla="*/ 397 w 478"/>
                  <a:gd name="T15" fmla="*/ 296 h 1274"/>
                  <a:gd name="T16" fmla="*/ 450 w 478"/>
                  <a:gd name="T17" fmla="*/ 468 h 1274"/>
                  <a:gd name="T18" fmla="*/ 432 w 478"/>
                  <a:gd name="T19" fmla="*/ 729 h 1274"/>
                  <a:gd name="T20" fmla="*/ 249 w 478"/>
                  <a:gd name="T21" fmla="*/ 883 h 1274"/>
                  <a:gd name="T22" fmla="*/ 100 w 478"/>
                  <a:gd name="T23" fmla="*/ 966 h 1274"/>
                  <a:gd name="T24" fmla="*/ 29 w 478"/>
                  <a:gd name="T25" fmla="*/ 1108 h 1274"/>
                  <a:gd name="T26" fmla="*/ 23 w 478"/>
                  <a:gd name="T27" fmla="*/ 1244 h 1274"/>
                  <a:gd name="T28" fmla="*/ 17 w 478"/>
                  <a:gd name="T29" fmla="*/ 127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8" h="1274">
                    <a:moveTo>
                      <a:pt x="355" y="0"/>
                    </a:moveTo>
                    <a:cubicBezTo>
                      <a:pt x="337" y="2"/>
                      <a:pt x="318" y="0"/>
                      <a:pt x="302" y="6"/>
                    </a:cubicBezTo>
                    <a:cubicBezTo>
                      <a:pt x="288" y="10"/>
                      <a:pt x="266" y="30"/>
                      <a:pt x="266" y="30"/>
                    </a:cubicBezTo>
                    <a:cubicBezTo>
                      <a:pt x="257" y="53"/>
                      <a:pt x="255" y="77"/>
                      <a:pt x="249" y="101"/>
                    </a:cubicBezTo>
                    <a:cubicBezTo>
                      <a:pt x="250" y="114"/>
                      <a:pt x="252" y="128"/>
                      <a:pt x="254" y="142"/>
                    </a:cubicBezTo>
                    <a:cubicBezTo>
                      <a:pt x="256" y="165"/>
                      <a:pt x="255" y="189"/>
                      <a:pt x="260" y="213"/>
                    </a:cubicBezTo>
                    <a:cubicBezTo>
                      <a:pt x="266" y="247"/>
                      <a:pt x="321" y="253"/>
                      <a:pt x="349" y="261"/>
                    </a:cubicBezTo>
                    <a:cubicBezTo>
                      <a:pt x="368" y="274"/>
                      <a:pt x="374" y="288"/>
                      <a:pt x="397" y="296"/>
                    </a:cubicBezTo>
                    <a:cubicBezTo>
                      <a:pt x="416" y="353"/>
                      <a:pt x="430" y="410"/>
                      <a:pt x="450" y="468"/>
                    </a:cubicBezTo>
                    <a:cubicBezTo>
                      <a:pt x="451" y="530"/>
                      <a:pt x="478" y="658"/>
                      <a:pt x="432" y="729"/>
                    </a:cubicBezTo>
                    <a:cubicBezTo>
                      <a:pt x="407" y="828"/>
                      <a:pt x="333" y="835"/>
                      <a:pt x="249" y="883"/>
                    </a:cubicBezTo>
                    <a:cubicBezTo>
                      <a:pt x="199" y="910"/>
                      <a:pt x="155" y="952"/>
                      <a:pt x="100" y="966"/>
                    </a:cubicBezTo>
                    <a:cubicBezTo>
                      <a:pt x="72" y="1011"/>
                      <a:pt x="52" y="1060"/>
                      <a:pt x="29" y="1108"/>
                    </a:cubicBezTo>
                    <a:cubicBezTo>
                      <a:pt x="20" y="1161"/>
                      <a:pt x="0" y="1181"/>
                      <a:pt x="23" y="1244"/>
                    </a:cubicBezTo>
                    <a:cubicBezTo>
                      <a:pt x="16" y="1269"/>
                      <a:pt x="17" y="1259"/>
                      <a:pt x="17" y="127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0820" name="Freeform 1044"/>
              <p:cNvSpPr>
                <a:spLocks/>
              </p:cNvSpPr>
              <p:nvPr/>
            </p:nvSpPr>
            <p:spPr bwMode="auto">
              <a:xfrm>
                <a:off x="1820" y="2204"/>
                <a:ext cx="279" cy="694"/>
              </a:xfrm>
              <a:custGeom>
                <a:avLst/>
                <a:gdLst>
                  <a:gd name="T0" fmla="*/ 29 w 279"/>
                  <a:gd name="T1" fmla="*/ 0 h 694"/>
                  <a:gd name="T2" fmla="*/ 88 w 279"/>
                  <a:gd name="T3" fmla="*/ 237 h 694"/>
                  <a:gd name="T4" fmla="*/ 136 w 279"/>
                  <a:gd name="T5" fmla="*/ 291 h 694"/>
                  <a:gd name="T6" fmla="*/ 236 w 279"/>
                  <a:gd name="T7" fmla="*/ 433 h 694"/>
                  <a:gd name="T8" fmla="*/ 278 w 279"/>
                  <a:gd name="T9" fmla="*/ 569 h 694"/>
                  <a:gd name="T10" fmla="*/ 278 w 279"/>
                  <a:gd name="T11" fmla="*/ 694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9" h="694">
                    <a:moveTo>
                      <a:pt x="29" y="0"/>
                    </a:moveTo>
                    <a:cubicBezTo>
                      <a:pt x="35" y="200"/>
                      <a:pt x="0" y="154"/>
                      <a:pt x="88" y="237"/>
                    </a:cubicBezTo>
                    <a:cubicBezTo>
                      <a:pt x="100" y="262"/>
                      <a:pt x="112" y="275"/>
                      <a:pt x="136" y="291"/>
                    </a:cubicBezTo>
                    <a:cubicBezTo>
                      <a:pt x="166" y="340"/>
                      <a:pt x="209" y="379"/>
                      <a:pt x="236" y="433"/>
                    </a:cubicBezTo>
                    <a:cubicBezTo>
                      <a:pt x="245" y="478"/>
                      <a:pt x="276" y="520"/>
                      <a:pt x="278" y="569"/>
                    </a:cubicBezTo>
                    <a:cubicBezTo>
                      <a:pt x="279" y="610"/>
                      <a:pt x="278" y="652"/>
                      <a:pt x="278" y="69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0821" name="Freeform 1045"/>
              <p:cNvSpPr>
                <a:spLocks/>
              </p:cNvSpPr>
              <p:nvPr/>
            </p:nvSpPr>
            <p:spPr bwMode="auto">
              <a:xfrm>
                <a:off x="876" y="2163"/>
                <a:ext cx="317" cy="901"/>
              </a:xfrm>
              <a:custGeom>
                <a:avLst/>
                <a:gdLst>
                  <a:gd name="T0" fmla="*/ 291 w 317"/>
                  <a:gd name="T1" fmla="*/ 0 h 901"/>
                  <a:gd name="T2" fmla="*/ 303 w 317"/>
                  <a:gd name="T3" fmla="*/ 249 h 901"/>
                  <a:gd name="T4" fmla="*/ 285 w 317"/>
                  <a:gd name="T5" fmla="*/ 273 h 901"/>
                  <a:gd name="T6" fmla="*/ 143 w 317"/>
                  <a:gd name="T7" fmla="*/ 367 h 901"/>
                  <a:gd name="T8" fmla="*/ 7 w 317"/>
                  <a:gd name="T9" fmla="*/ 527 h 901"/>
                  <a:gd name="T10" fmla="*/ 1 w 317"/>
                  <a:gd name="T11" fmla="*/ 901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7" h="901">
                    <a:moveTo>
                      <a:pt x="291" y="0"/>
                    </a:moveTo>
                    <a:cubicBezTo>
                      <a:pt x="304" y="93"/>
                      <a:pt x="317" y="142"/>
                      <a:pt x="303" y="249"/>
                    </a:cubicBezTo>
                    <a:cubicBezTo>
                      <a:pt x="301" y="258"/>
                      <a:pt x="291" y="265"/>
                      <a:pt x="285" y="273"/>
                    </a:cubicBezTo>
                    <a:cubicBezTo>
                      <a:pt x="246" y="316"/>
                      <a:pt x="199" y="352"/>
                      <a:pt x="143" y="367"/>
                    </a:cubicBezTo>
                    <a:cubicBezTo>
                      <a:pt x="80" y="399"/>
                      <a:pt x="49" y="473"/>
                      <a:pt x="7" y="527"/>
                    </a:cubicBezTo>
                    <a:cubicBezTo>
                      <a:pt x="0" y="876"/>
                      <a:pt x="1" y="752"/>
                      <a:pt x="1" y="901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4138" name="Group 1046"/>
            <p:cNvGrpSpPr>
              <a:grpSpLocks/>
            </p:cNvGrpSpPr>
            <p:nvPr/>
          </p:nvGrpSpPr>
          <p:grpSpPr bwMode="auto">
            <a:xfrm>
              <a:off x="3073" y="1605"/>
              <a:ext cx="1251" cy="1927"/>
              <a:chOff x="3073" y="1605"/>
              <a:chExt cx="1251" cy="1927"/>
            </a:xfrm>
          </p:grpSpPr>
          <p:sp>
            <p:nvSpPr>
              <p:cNvPr id="460823" name="Freeform 1047"/>
              <p:cNvSpPr>
                <a:spLocks/>
              </p:cNvSpPr>
              <p:nvPr/>
            </p:nvSpPr>
            <p:spPr bwMode="auto">
              <a:xfrm>
                <a:off x="3073" y="1867"/>
                <a:ext cx="854" cy="1452"/>
              </a:xfrm>
              <a:custGeom>
                <a:avLst/>
                <a:gdLst>
                  <a:gd name="T0" fmla="*/ 735 w 777"/>
                  <a:gd name="T1" fmla="*/ 0 h 1452"/>
                  <a:gd name="T2" fmla="*/ 681 w 777"/>
                  <a:gd name="T3" fmla="*/ 273 h 1452"/>
                  <a:gd name="T4" fmla="*/ 498 w 777"/>
                  <a:gd name="T5" fmla="*/ 350 h 1452"/>
                  <a:gd name="T6" fmla="*/ 421 w 777"/>
                  <a:gd name="T7" fmla="*/ 445 h 1452"/>
                  <a:gd name="T8" fmla="*/ 195 w 777"/>
                  <a:gd name="T9" fmla="*/ 830 h 1452"/>
                  <a:gd name="T10" fmla="*/ 101 w 777"/>
                  <a:gd name="T11" fmla="*/ 978 h 1452"/>
                  <a:gd name="T12" fmla="*/ 65 w 777"/>
                  <a:gd name="T13" fmla="*/ 1055 h 1452"/>
                  <a:gd name="T14" fmla="*/ 89 w 777"/>
                  <a:gd name="T15" fmla="*/ 1333 h 1452"/>
                  <a:gd name="T16" fmla="*/ 101 w 777"/>
                  <a:gd name="T17" fmla="*/ 1452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7" h="1452">
                    <a:moveTo>
                      <a:pt x="735" y="0"/>
                    </a:moveTo>
                    <a:cubicBezTo>
                      <a:pt x="742" y="76"/>
                      <a:pt x="777" y="248"/>
                      <a:pt x="681" y="273"/>
                    </a:cubicBezTo>
                    <a:cubicBezTo>
                      <a:pt x="619" y="304"/>
                      <a:pt x="567" y="335"/>
                      <a:pt x="498" y="350"/>
                    </a:cubicBezTo>
                    <a:cubicBezTo>
                      <a:pt x="443" y="386"/>
                      <a:pt x="524" y="329"/>
                      <a:pt x="421" y="445"/>
                    </a:cubicBezTo>
                    <a:cubicBezTo>
                      <a:pt x="316" y="561"/>
                      <a:pt x="277" y="700"/>
                      <a:pt x="195" y="830"/>
                    </a:cubicBezTo>
                    <a:cubicBezTo>
                      <a:pt x="163" y="879"/>
                      <a:pt x="129" y="927"/>
                      <a:pt x="101" y="978"/>
                    </a:cubicBezTo>
                    <a:cubicBezTo>
                      <a:pt x="0" y="1154"/>
                      <a:pt x="113" y="981"/>
                      <a:pt x="65" y="1055"/>
                    </a:cubicBezTo>
                    <a:cubicBezTo>
                      <a:pt x="51" y="1149"/>
                      <a:pt x="36" y="1249"/>
                      <a:pt x="89" y="1333"/>
                    </a:cubicBezTo>
                    <a:cubicBezTo>
                      <a:pt x="98" y="1381"/>
                      <a:pt x="101" y="1394"/>
                      <a:pt x="101" y="1452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4140" name="Group 1048"/>
              <p:cNvGrpSpPr>
                <a:grpSpLocks/>
              </p:cNvGrpSpPr>
              <p:nvPr/>
            </p:nvGrpSpPr>
            <p:grpSpPr bwMode="auto">
              <a:xfrm>
                <a:off x="3665" y="1605"/>
                <a:ext cx="659" cy="1927"/>
                <a:chOff x="3665" y="1605"/>
                <a:chExt cx="659" cy="1927"/>
              </a:xfrm>
            </p:grpSpPr>
            <p:sp>
              <p:nvSpPr>
                <p:cNvPr id="460825" name="Oval 1049"/>
                <p:cNvSpPr>
                  <a:spLocks noChangeArrowheads="1"/>
                </p:cNvSpPr>
                <p:nvPr/>
              </p:nvSpPr>
              <p:spPr bwMode="auto">
                <a:xfrm>
                  <a:off x="3684" y="1605"/>
                  <a:ext cx="107" cy="77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0826" name="Freeform 1050"/>
                <p:cNvSpPr>
                  <a:spLocks/>
                </p:cNvSpPr>
                <p:nvPr/>
              </p:nvSpPr>
              <p:spPr bwMode="auto">
                <a:xfrm>
                  <a:off x="3731" y="1647"/>
                  <a:ext cx="593" cy="1885"/>
                </a:xfrm>
                <a:custGeom>
                  <a:avLst/>
                  <a:gdLst>
                    <a:gd name="T0" fmla="*/ 18 w 652"/>
                    <a:gd name="T1" fmla="*/ 0 h 2122"/>
                    <a:gd name="T2" fmla="*/ 71 w 652"/>
                    <a:gd name="T3" fmla="*/ 178 h 2122"/>
                    <a:gd name="T4" fmla="*/ 178 w 652"/>
                    <a:gd name="T5" fmla="*/ 261 h 2122"/>
                    <a:gd name="T6" fmla="*/ 243 w 652"/>
                    <a:gd name="T7" fmla="*/ 285 h 2122"/>
                    <a:gd name="T8" fmla="*/ 290 w 652"/>
                    <a:gd name="T9" fmla="*/ 315 h 2122"/>
                    <a:gd name="T10" fmla="*/ 462 w 652"/>
                    <a:gd name="T11" fmla="*/ 445 h 2122"/>
                    <a:gd name="T12" fmla="*/ 498 w 652"/>
                    <a:gd name="T13" fmla="*/ 528 h 2122"/>
                    <a:gd name="T14" fmla="*/ 521 w 652"/>
                    <a:gd name="T15" fmla="*/ 688 h 2122"/>
                    <a:gd name="T16" fmla="*/ 504 w 652"/>
                    <a:gd name="T17" fmla="*/ 806 h 2122"/>
                    <a:gd name="T18" fmla="*/ 426 w 652"/>
                    <a:gd name="T19" fmla="*/ 860 h 2122"/>
                    <a:gd name="T20" fmla="*/ 367 w 652"/>
                    <a:gd name="T21" fmla="*/ 919 h 2122"/>
                    <a:gd name="T22" fmla="*/ 266 w 652"/>
                    <a:gd name="T23" fmla="*/ 1014 h 2122"/>
                    <a:gd name="T24" fmla="*/ 201 w 652"/>
                    <a:gd name="T25" fmla="*/ 1079 h 2122"/>
                    <a:gd name="T26" fmla="*/ 178 w 652"/>
                    <a:gd name="T27" fmla="*/ 1115 h 2122"/>
                    <a:gd name="T28" fmla="*/ 184 w 652"/>
                    <a:gd name="T29" fmla="*/ 1198 h 2122"/>
                    <a:gd name="T30" fmla="*/ 189 w 652"/>
                    <a:gd name="T31" fmla="*/ 1464 h 2122"/>
                    <a:gd name="T32" fmla="*/ 195 w 652"/>
                    <a:gd name="T33" fmla="*/ 1541 h 2122"/>
                    <a:gd name="T34" fmla="*/ 261 w 652"/>
                    <a:gd name="T35" fmla="*/ 1565 h 2122"/>
                    <a:gd name="T36" fmla="*/ 509 w 652"/>
                    <a:gd name="T37" fmla="*/ 1642 h 2122"/>
                    <a:gd name="T38" fmla="*/ 563 w 652"/>
                    <a:gd name="T39" fmla="*/ 1695 h 2122"/>
                    <a:gd name="T40" fmla="*/ 586 w 652"/>
                    <a:gd name="T41" fmla="*/ 1731 h 2122"/>
                    <a:gd name="T42" fmla="*/ 652 w 652"/>
                    <a:gd name="T43" fmla="*/ 1974 h 2122"/>
                    <a:gd name="T44" fmla="*/ 628 w 652"/>
                    <a:gd name="T45" fmla="*/ 2122 h 2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52" h="2122">
                      <a:moveTo>
                        <a:pt x="18" y="0"/>
                      </a:moveTo>
                      <a:cubicBezTo>
                        <a:pt x="22" y="101"/>
                        <a:pt x="0" y="130"/>
                        <a:pt x="71" y="178"/>
                      </a:cubicBezTo>
                      <a:cubicBezTo>
                        <a:pt x="93" y="211"/>
                        <a:pt x="139" y="248"/>
                        <a:pt x="178" y="261"/>
                      </a:cubicBezTo>
                      <a:cubicBezTo>
                        <a:pt x="199" y="275"/>
                        <a:pt x="219" y="274"/>
                        <a:pt x="243" y="285"/>
                      </a:cubicBezTo>
                      <a:cubicBezTo>
                        <a:pt x="266" y="295"/>
                        <a:pt x="268" y="299"/>
                        <a:pt x="290" y="315"/>
                      </a:cubicBezTo>
                      <a:cubicBezTo>
                        <a:pt x="330" y="379"/>
                        <a:pt x="399" y="405"/>
                        <a:pt x="462" y="445"/>
                      </a:cubicBezTo>
                      <a:cubicBezTo>
                        <a:pt x="478" y="473"/>
                        <a:pt x="485" y="497"/>
                        <a:pt x="498" y="528"/>
                      </a:cubicBezTo>
                      <a:cubicBezTo>
                        <a:pt x="502" y="589"/>
                        <a:pt x="511" y="630"/>
                        <a:pt x="521" y="688"/>
                      </a:cubicBezTo>
                      <a:cubicBezTo>
                        <a:pt x="519" y="707"/>
                        <a:pt x="520" y="780"/>
                        <a:pt x="504" y="806"/>
                      </a:cubicBezTo>
                      <a:cubicBezTo>
                        <a:pt x="484" y="836"/>
                        <a:pt x="448" y="837"/>
                        <a:pt x="426" y="860"/>
                      </a:cubicBezTo>
                      <a:cubicBezTo>
                        <a:pt x="342" y="943"/>
                        <a:pt x="477" y="827"/>
                        <a:pt x="367" y="919"/>
                      </a:cubicBezTo>
                      <a:cubicBezTo>
                        <a:pt x="355" y="952"/>
                        <a:pt x="292" y="989"/>
                        <a:pt x="266" y="1014"/>
                      </a:cubicBezTo>
                      <a:cubicBezTo>
                        <a:pt x="243" y="1034"/>
                        <a:pt x="217" y="1053"/>
                        <a:pt x="201" y="1079"/>
                      </a:cubicBezTo>
                      <a:cubicBezTo>
                        <a:pt x="193" y="1091"/>
                        <a:pt x="178" y="1115"/>
                        <a:pt x="178" y="1115"/>
                      </a:cubicBezTo>
                      <a:cubicBezTo>
                        <a:pt x="180" y="1142"/>
                        <a:pt x="183" y="1170"/>
                        <a:pt x="184" y="1198"/>
                      </a:cubicBezTo>
                      <a:cubicBezTo>
                        <a:pt x="186" y="1286"/>
                        <a:pt x="186" y="1375"/>
                        <a:pt x="189" y="1464"/>
                      </a:cubicBezTo>
                      <a:cubicBezTo>
                        <a:pt x="189" y="1489"/>
                        <a:pt x="188" y="1516"/>
                        <a:pt x="195" y="1541"/>
                      </a:cubicBezTo>
                      <a:cubicBezTo>
                        <a:pt x="199" y="1557"/>
                        <a:pt x="251" y="1562"/>
                        <a:pt x="261" y="1565"/>
                      </a:cubicBezTo>
                      <a:cubicBezTo>
                        <a:pt x="346" y="1584"/>
                        <a:pt x="428" y="1604"/>
                        <a:pt x="509" y="1642"/>
                      </a:cubicBezTo>
                      <a:cubicBezTo>
                        <a:pt x="527" y="1659"/>
                        <a:pt x="549" y="1673"/>
                        <a:pt x="563" y="1695"/>
                      </a:cubicBezTo>
                      <a:cubicBezTo>
                        <a:pt x="570" y="1707"/>
                        <a:pt x="586" y="1731"/>
                        <a:pt x="586" y="1731"/>
                      </a:cubicBezTo>
                      <a:cubicBezTo>
                        <a:pt x="603" y="1813"/>
                        <a:pt x="620" y="1895"/>
                        <a:pt x="652" y="1974"/>
                      </a:cubicBezTo>
                      <a:cubicBezTo>
                        <a:pt x="642" y="2027"/>
                        <a:pt x="628" y="2069"/>
                        <a:pt x="628" y="2122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0827" name="Freeform 1051"/>
                <p:cNvSpPr>
                  <a:spLocks/>
                </p:cNvSpPr>
                <p:nvPr/>
              </p:nvSpPr>
              <p:spPr bwMode="auto">
                <a:xfrm>
                  <a:off x="3665" y="1884"/>
                  <a:ext cx="340" cy="1256"/>
                </a:xfrm>
                <a:custGeom>
                  <a:avLst/>
                  <a:gdLst>
                    <a:gd name="T0" fmla="*/ 225 w 316"/>
                    <a:gd name="T1" fmla="*/ 0 h 1256"/>
                    <a:gd name="T2" fmla="*/ 284 w 316"/>
                    <a:gd name="T3" fmla="*/ 24 h 1256"/>
                    <a:gd name="T4" fmla="*/ 284 w 316"/>
                    <a:gd name="T5" fmla="*/ 160 h 1256"/>
                    <a:gd name="T6" fmla="*/ 119 w 316"/>
                    <a:gd name="T7" fmla="*/ 480 h 1256"/>
                    <a:gd name="T8" fmla="*/ 166 w 316"/>
                    <a:gd name="T9" fmla="*/ 563 h 1256"/>
                    <a:gd name="T10" fmla="*/ 154 w 316"/>
                    <a:gd name="T11" fmla="*/ 735 h 1256"/>
                    <a:gd name="T12" fmla="*/ 119 w 316"/>
                    <a:gd name="T13" fmla="*/ 771 h 1256"/>
                    <a:gd name="T14" fmla="*/ 0 w 316"/>
                    <a:gd name="T15" fmla="*/ 889 h 1256"/>
                    <a:gd name="T16" fmla="*/ 18 w 316"/>
                    <a:gd name="T17" fmla="*/ 1256 h 1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16" h="1256">
                      <a:moveTo>
                        <a:pt x="225" y="0"/>
                      </a:moveTo>
                      <a:cubicBezTo>
                        <a:pt x="245" y="6"/>
                        <a:pt x="263" y="16"/>
                        <a:pt x="284" y="24"/>
                      </a:cubicBezTo>
                      <a:cubicBezTo>
                        <a:pt x="316" y="56"/>
                        <a:pt x="303" y="120"/>
                        <a:pt x="284" y="160"/>
                      </a:cubicBezTo>
                      <a:cubicBezTo>
                        <a:pt x="232" y="268"/>
                        <a:pt x="151" y="363"/>
                        <a:pt x="119" y="480"/>
                      </a:cubicBezTo>
                      <a:cubicBezTo>
                        <a:pt x="127" y="510"/>
                        <a:pt x="147" y="537"/>
                        <a:pt x="166" y="563"/>
                      </a:cubicBezTo>
                      <a:cubicBezTo>
                        <a:pt x="182" y="627"/>
                        <a:pt x="185" y="627"/>
                        <a:pt x="154" y="735"/>
                      </a:cubicBezTo>
                      <a:cubicBezTo>
                        <a:pt x="149" y="751"/>
                        <a:pt x="129" y="758"/>
                        <a:pt x="119" y="771"/>
                      </a:cubicBezTo>
                      <a:cubicBezTo>
                        <a:pt x="82" y="813"/>
                        <a:pt x="46" y="858"/>
                        <a:pt x="0" y="889"/>
                      </a:cubicBezTo>
                      <a:cubicBezTo>
                        <a:pt x="7" y="1027"/>
                        <a:pt x="18" y="1104"/>
                        <a:pt x="18" y="1256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0828" name="Freeform 1052"/>
                <p:cNvSpPr>
                  <a:spLocks/>
                </p:cNvSpPr>
                <p:nvPr/>
              </p:nvSpPr>
              <p:spPr bwMode="auto">
                <a:xfrm>
                  <a:off x="3820" y="2636"/>
                  <a:ext cx="270" cy="789"/>
                </a:xfrm>
                <a:custGeom>
                  <a:avLst/>
                  <a:gdLst>
                    <a:gd name="T0" fmla="*/ 5 w 270"/>
                    <a:gd name="T1" fmla="*/ 0 h 789"/>
                    <a:gd name="T2" fmla="*/ 59 w 270"/>
                    <a:gd name="T3" fmla="*/ 178 h 789"/>
                    <a:gd name="T4" fmla="*/ 124 w 270"/>
                    <a:gd name="T5" fmla="*/ 184 h 789"/>
                    <a:gd name="T6" fmla="*/ 243 w 270"/>
                    <a:gd name="T7" fmla="*/ 332 h 789"/>
                    <a:gd name="T8" fmla="*/ 266 w 270"/>
                    <a:gd name="T9" fmla="*/ 634 h 789"/>
                    <a:gd name="T10" fmla="*/ 266 w 270"/>
                    <a:gd name="T11" fmla="*/ 789 h 7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0" h="789">
                      <a:moveTo>
                        <a:pt x="5" y="0"/>
                      </a:moveTo>
                      <a:cubicBezTo>
                        <a:pt x="9" y="35"/>
                        <a:pt x="0" y="163"/>
                        <a:pt x="59" y="178"/>
                      </a:cubicBezTo>
                      <a:cubicBezTo>
                        <a:pt x="80" y="183"/>
                        <a:pt x="102" y="182"/>
                        <a:pt x="124" y="184"/>
                      </a:cubicBezTo>
                      <a:cubicBezTo>
                        <a:pt x="160" y="196"/>
                        <a:pt x="214" y="295"/>
                        <a:pt x="243" y="332"/>
                      </a:cubicBezTo>
                      <a:cubicBezTo>
                        <a:pt x="250" y="429"/>
                        <a:pt x="242" y="543"/>
                        <a:pt x="266" y="634"/>
                      </a:cubicBezTo>
                      <a:cubicBezTo>
                        <a:pt x="270" y="704"/>
                        <a:pt x="266" y="724"/>
                        <a:pt x="266" y="789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0829" name="Freeform 1053"/>
                <p:cNvSpPr>
                  <a:spLocks/>
                </p:cNvSpPr>
                <p:nvPr/>
              </p:nvSpPr>
              <p:spPr bwMode="auto">
                <a:xfrm>
                  <a:off x="3885" y="2097"/>
                  <a:ext cx="426" cy="1073"/>
                </a:xfrm>
                <a:custGeom>
                  <a:avLst/>
                  <a:gdLst>
                    <a:gd name="T0" fmla="*/ 53 w 426"/>
                    <a:gd name="T1" fmla="*/ 0 h 1073"/>
                    <a:gd name="T2" fmla="*/ 0 w 426"/>
                    <a:gd name="T3" fmla="*/ 190 h 1073"/>
                    <a:gd name="T4" fmla="*/ 118 w 426"/>
                    <a:gd name="T5" fmla="*/ 296 h 1073"/>
                    <a:gd name="T6" fmla="*/ 148 w 426"/>
                    <a:gd name="T7" fmla="*/ 320 h 1073"/>
                    <a:gd name="T8" fmla="*/ 195 w 426"/>
                    <a:gd name="T9" fmla="*/ 332 h 1073"/>
                    <a:gd name="T10" fmla="*/ 361 w 426"/>
                    <a:gd name="T11" fmla="*/ 456 h 1073"/>
                    <a:gd name="T12" fmla="*/ 379 w 426"/>
                    <a:gd name="T13" fmla="*/ 468 h 1073"/>
                    <a:gd name="T14" fmla="*/ 385 w 426"/>
                    <a:gd name="T15" fmla="*/ 498 h 1073"/>
                    <a:gd name="T16" fmla="*/ 403 w 426"/>
                    <a:gd name="T17" fmla="*/ 504 h 1073"/>
                    <a:gd name="T18" fmla="*/ 409 w 426"/>
                    <a:gd name="T19" fmla="*/ 599 h 1073"/>
                    <a:gd name="T20" fmla="*/ 426 w 426"/>
                    <a:gd name="T21" fmla="*/ 1073 h 10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6" h="1073">
                      <a:moveTo>
                        <a:pt x="53" y="0"/>
                      </a:moveTo>
                      <a:cubicBezTo>
                        <a:pt x="12" y="154"/>
                        <a:pt x="31" y="91"/>
                        <a:pt x="0" y="190"/>
                      </a:cubicBezTo>
                      <a:cubicBezTo>
                        <a:pt x="11" y="245"/>
                        <a:pt x="73" y="268"/>
                        <a:pt x="118" y="296"/>
                      </a:cubicBezTo>
                      <a:cubicBezTo>
                        <a:pt x="128" y="302"/>
                        <a:pt x="136" y="314"/>
                        <a:pt x="148" y="320"/>
                      </a:cubicBezTo>
                      <a:cubicBezTo>
                        <a:pt x="162" y="326"/>
                        <a:pt x="195" y="332"/>
                        <a:pt x="195" y="332"/>
                      </a:cubicBezTo>
                      <a:cubicBezTo>
                        <a:pt x="255" y="392"/>
                        <a:pt x="208" y="347"/>
                        <a:pt x="361" y="456"/>
                      </a:cubicBezTo>
                      <a:cubicBezTo>
                        <a:pt x="366" y="460"/>
                        <a:pt x="379" y="468"/>
                        <a:pt x="379" y="468"/>
                      </a:cubicBezTo>
                      <a:cubicBezTo>
                        <a:pt x="381" y="478"/>
                        <a:pt x="379" y="489"/>
                        <a:pt x="385" y="498"/>
                      </a:cubicBezTo>
                      <a:cubicBezTo>
                        <a:pt x="388" y="503"/>
                        <a:pt x="401" y="497"/>
                        <a:pt x="403" y="504"/>
                      </a:cubicBezTo>
                      <a:cubicBezTo>
                        <a:pt x="410" y="534"/>
                        <a:pt x="407" y="567"/>
                        <a:pt x="409" y="599"/>
                      </a:cubicBezTo>
                      <a:cubicBezTo>
                        <a:pt x="412" y="761"/>
                        <a:pt x="426" y="910"/>
                        <a:pt x="426" y="1073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grpSp>
        <p:nvGrpSpPr>
          <p:cNvPr id="4101" name="Group 1054"/>
          <p:cNvGrpSpPr>
            <a:grpSpLocks/>
          </p:cNvGrpSpPr>
          <p:nvPr/>
        </p:nvGrpSpPr>
        <p:grpSpPr bwMode="auto">
          <a:xfrm>
            <a:off x="2813050" y="2206625"/>
            <a:ext cx="5713413" cy="4575175"/>
            <a:chOff x="1820" y="1238"/>
            <a:chExt cx="3599" cy="2882"/>
          </a:xfrm>
        </p:grpSpPr>
        <p:grpSp>
          <p:nvGrpSpPr>
            <p:cNvPr id="4126" name="Group 1055"/>
            <p:cNvGrpSpPr>
              <a:grpSpLocks/>
            </p:cNvGrpSpPr>
            <p:nvPr/>
          </p:nvGrpSpPr>
          <p:grpSpPr bwMode="auto">
            <a:xfrm>
              <a:off x="1820" y="1359"/>
              <a:ext cx="1843" cy="2761"/>
              <a:chOff x="1958" y="1221"/>
              <a:chExt cx="1843" cy="2761"/>
            </a:xfrm>
          </p:grpSpPr>
          <p:sp>
            <p:nvSpPr>
              <p:cNvPr id="460832" name="Oval 1056"/>
              <p:cNvSpPr>
                <a:spLocks noChangeArrowheads="1"/>
              </p:cNvSpPr>
              <p:nvPr/>
            </p:nvSpPr>
            <p:spPr bwMode="auto">
              <a:xfrm>
                <a:off x="1958" y="3004"/>
                <a:ext cx="1843" cy="97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4133" name="Group 1057"/>
              <p:cNvGrpSpPr>
                <a:grpSpLocks/>
              </p:cNvGrpSpPr>
              <p:nvPr/>
            </p:nvGrpSpPr>
            <p:grpSpPr bwMode="auto">
              <a:xfrm>
                <a:off x="2590" y="1221"/>
                <a:ext cx="660" cy="2423"/>
                <a:chOff x="2590" y="1221"/>
                <a:chExt cx="660" cy="2423"/>
              </a:xfrm>
            </p:grpSpPr>
            <p:sp>
              <p:nvSpPr>
                <p:cNvPr id="460834" name="Oval 1058"/>
                <p:cNvSpPr>
                  <a:spLocks noChangeArrowheads="1"/>
                </p:cNvSpPr>
                <p:nvPr/>
              </p:nvSpPr>
              <p:spPr bwMode="auto">
                <a:xfrm>
                  <a:off x="2820" y="1221"/>
                  <a:ext cx="107" cy="77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0835" name="Freeform 1059"/>
                <p:cNvSpPr>
                  <a:spLocks/>
                </p:cNvSpPr>
                <p:nvPr/>
              </p:nvSpPr>
              <p:spPr bwMode="auto">
                <a:xfrm>
                  <a:off x="2590" y="1256"/>
                  <a:ext cx="660" cy="2388"/>
                </a:xfrm>
                <a:custGeom>
                  <a:avLst/>
                  <a:gdLst>
                    <a:gd name="T0" fmla="*/ 284 w 660"/>
                    <a:gd name="T1" fmla="*/ 0 h 2288"/>
                    <a:gd name="T2" fmla="*/ 266 w 660"/>
                    <a:gd name="T3" fmla="*/ 125 h 2288"/>
                    <a:gd name="T4" fmla="*/ 142 w 660"/>
                    <a:gd name="T5" fmla="*/ 202 h 2288"/>
                    <a:gd name="T6" fmla="*/ 94 w 660"/>
                    <a:gd name="T7" fmla="*/ 249 h 2288"/>
                    <a:gd name="T8" fmla="*/ 47 w 660"/>
                    <a:gd name="T9" fmla="*/ 297 h 2288"/>
                    <a:gd name="T10" fmla="*/ 17 w 660"/>
                    <a:gd name="T11" fmla="*/ 344 h 2288"/>
                    <a:gd name="T12" fmla="*/ 0 w 660"/>
                    <a:gd name="T13" fmla="*/ 451 h 2288"/>
                    <a:gd name="T14" fmla="*/ 23 w 660"/>
                    <a:gd name="T15" fmla="*/ 504 h 2288"/>
                    <a:gd name="T16" fmla="*/ 59 w 660"/>
                    <a:gd name="T17" fmla="*/ 516 h 2288"/>
                    <a:gd name="T18" fmla="*/ 77 w 660"/>
                    <a:gd name="T19" fmla="*/ 522 h 2288"/>
                    <a:gd name="T20" fmla="*/ 249 w 660"/>
                    <a:gd name="T21" fmla="*/ 534 h 2288"/>
                    <a:gd name="T22" fmla="*/ 320 w 660"/>
                    <a:gd name="T23" fmla="*/ 545 h 2288"/>
                    <a:gd name="T24" fmla="*/ 355 w 660"/>
                    <a:gd name="T25" fmla="*/ 557 h 2288"/>
                    <a:gd name="T26" fmla="*/ 361 w 660"/>
                    <a:gd name="T27" fmla="*/ 729 h 2288"/>
                    <a:gd name="T28" fmla="*/ 367 w 660"/>
                    <a:gd name="T29" fmla="*/ 830 h 2288"/>
                    <a:gd name="T30" fmla="*/ 373 w 660"/>
                    <a:gd name="T31" fmla="*/ 972 h 2288"/>
                    <a:gd name="T32" fmla="*/ 450 w 660"/>
                    <a:gd name="T33" fmla="*/ 978 h 2288"/>
                    <a:gd name="T34" fmla="*/ 486 w 660"/>
                    <a:gd name="T35" fmla="*/ 984 h 2288"/>
                    <a:gd name="T36" fmla="*/ 521 w 660"/>
                    <a:gd name="T37" fmla="*/ 996 h 2288"/>
                    <a:gd name="T38" fmla="*/ 586 w 660"/>
                    <a:gd name="T39" fmla="*/ 1061 h 2288"/>
                    <a:gd name="T40" fmla="*/ 616 w 660"/>
                    <a:gd name="T41" fmla="*/ 1114 h 2288"/>
                    <a:gd name="T42" fmla="*/ 634 w 660"/>
                    <a:gd name="T43" fmla="*/ 1221 h 2288"/>
                    <a:gd name="T44" fmla="*/ 640 w 660"/>
                    <a:gd name="T45" fmla="*/ 1446 h 2288"/>
                    <a:gd name="T46" fmla="*/ 616 w 660"/>
                    <a:gd name="T47" fmla="*/ 1577 h 2288"/>
                    <a:gd name="T48" fmla="*/ 302 w 660"/>
                    <a:gd name="T49" fmla="*/ 1583 h 2288"/>
                    <a:gd name="T50" fmla="*/ 189 w 660"/>
                    <a:gd name="T51" fmla="*/ 1606 h 2288"/>
                    <a:gd name="T52" fmla="*/ 142 w 660"/>
                    <a:gd name="T53" fmla="*/ 1642 h 2288"/>
                    <a:gd name="T54" fmla="*/ 106 w 660"/>
                    <a:gd name="T55" fmla="*/ 1737 h 2288"/>
                    <a:gd name="T56" fmla="*/ 41 w 660"/>
                    <a:gd name="T57" fmla="*/ 1897 h 2288"/>
                    <a:gd name="T58" fmla="*/ 23 w 660"/>
                    <a:gd name="T59" fmla="*/ 2205 h 2288"/>
                    <a:gd name="T60" fmla="*/ 29 w 660"/>
                    <a:gd name="T61" fmla="*/ 2288 h 2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60" h="2288">
                      <a:moveTo>
                        <a:pt x="284" y="0"/>
                      </a:moveTo>
                      <a:cubicBezTo>
                        <a:pt x="281" y="34"/>
                        <a:pt x="283" y="89"/>
                        <a:pt x="266" y="125"/>
                      </a:cubicBezTo>
                      <a:cubicBezTo>
                        <a:pt x="240" y="176"/>
                        <a:pt x="182" y="173"/>
                        <a:pt x="142" y="202"/>
                      </a:cubicBezTo>
                      <a:cubicBezTo>
                        <a:pt x="122" y="216"/>
                        <a:pt x="114" y="235"/>
                        <a:pt x="94" y="249"/>
                      </a:cubicBezTo>
                      <a:cubicBezTo>
                        <a:pt x="81" y="269"/>
                        <a:pt x="64" y="279"/>
                        <a:pt x="47" y="297"/>
                      </a:cubicBezTo>
                      <a:cubicBezTo>
                        <a:pt x="39" y="319"/>
                        <a:pt x="24" y="321"/>
                        <a:pt x="17" y="344"/>
                      </a:cubicBezTo>
                      <a:cubicBezTo>
                        <a:pt x="13" y="380"/>
                        <a:pt x="11" y="415"/>
                        <a:pt x="0" y="451"/>
                      </a:cubicBezTo>
                      <a:cubicBezTo>
                        <a:pt x="4" y="474"/>
                        <a:pt x="0" y="491"/>
                        <a:pt x="23" y="504"/>
                      </a:cubicBezTo>
                      <a:cubicBezTo>
                        <a:pt x="34" y="510"/>
                        <a:pt x="47" y="512"/>
                        <a:pt x="59" y="516"/>
                      </a:cubicBezTo>
                      <a:cubicBezTo>
                        <a:pt x="65" y="518"/>
                        <a:pt x="77" y="522"/>
                        <a:pt x="77" y="522"/>
                      </a:cubicBezTo>
                      <a:cubicBezTo>
                        <a:pt x="179" y="515"/>
                        <a:pt x="164" y="518"/>
                        <a:pt x="249" y="534"/>
                      </a:cubicBezTo>
                      <a:cubicBezTo>
                        <a:pt x="275" y="538"/>
                        <a:pt x="295" y="537"/>
                        <a:pt x="320" y="545"/>
                      </a:cubicBezTo>
                      <a:cubicBezTo>
                        <a:pt x="331" y="548"/>
                        <a:pt x="355" y="557"/>
                        <a:pt x="355" y="557"/>
                      </a:cubicBezTo>
                      <a:cubicBezTo>
                        <a:pt x="381" y="636"/>
                        <a:pt x="367" y="580"/>
                        <a:pt x="361" y="729"/>
                      </a:cubicBezTo>
                      <a:cubicBezTo>
                        <a:pt x="363" y="762"/>
                        <a:pt x="365" y="796"/>
                        <a:pt x="367" y="830"/>
                      </a:cubicBezTo>
                      <a:cubicBezTo>
                        <a:pt x="369" y="877"/>
                        <a:pt x="349" y="930"/>
                        <a:pt x="373" y="972"/>
                      </a:cubicBezTo>
                      <a:cubicBezTo>
                        <a:pt x="385" y="994"/>
                        <a:pt x="424" y="976"/>
                        <a:pt x="450" y="978"/>
                      </a:cubicBezTo>
                      <a:cubicBezTo>
                        <a:pt x="462" y="980"/>
                        <a:pt x="474" y="981"/>
                        <a:pt x="486" y="984"/>
                      </a:cubicBezTo>
                      <a:cubicBezTo>
                        <a:pt x="497" y="987"/>
                        <a:pt x="521" y="996"/>
                        <a:pt x="521" y="996"/>
                      </a:cubicBezTo>
                      <a:cubicBezTo>
                        <a:pt x="538" y="1022"/>
                        <a:pt x="560" y="1042"/>
                        <a:pt x="586" y="1061"/>
                      </a:cubicBezTo>
                      <a:cubicBezTo>
                        <a:pt x="592" y="1080"/>
                        <a:pt x="616" y="1114"/>
                        <a:pt x="616" y="1114"/>
                      </a:cubicBezTo>
                      <a:cubicBezTo>
                        <a:pt x="624" y="1149"/>
                        <a:pt x="625" y="1185"/>
                        <a:pt x="634" y="1221"/>
                      </a:cubicBezTo>
                      <a:cubicBezTo>
                        <a:pt x="641" y="1297"/>
                        <a:pt x="644" y="1368"/>
                        <a:pt x="640" y="1446"/>
                      </a:cubicBezTo>
                      <a:cubicBezTo>
                        <a:pt x="637" y="1490"/>
                        <a:pt x="660" y="1574"/>
                        <a:pt x="616" y="1577"/>
                      </a:cubicBezTo>
                      <a:cubicBezTo>
                        <a:pt x="511" y="1582"/>
                        <a:pt x="406" y="1581"/>
                        <a:pt x="302" y="1583"/>
                      </a:cubicBezTo>
                      <a:cubicBezTo>
                        <a:pt x="265" y="1593"/>
                        <a:pt x="226" y="1600"/>
                        <a:pt x="189" y="1606"/>
                      </a:cubicBezTo>
                      <a:cubicBezTo>
                        <a:pt x="165" y="1613"/>
                        <a:pt x="162" y="1628"/>
                        <a:pt x="142" y="1642"/>
                      </a:cubicBezTo>
                      <a:cubicBezTo>
                        <a:pt x="121" y="1672"/>
                        <a:pt x="122" y="1705"/>
                        <a:pt x="106" y="1737"/>
                      </a:cubicBezTo>
                      <a:cubicBezTo>
                        <a:pt x="78" y="1789"/>
                        <a:pt x="59" y="1840"/>
                        <a:pt x="41" y="1897"/>
                      </a:cubicBezTo>
                      <a:cubicBezTo>
                        <a:pt x="37" y="1986"/>
                        <a:pt x="45" y="2114"/>
                        <a:pt x="23" y="2205"/>
                      </a:cubicBezTo>
                      <a:cubicBezTo>
                        <a:pt x="29" y="2283"/>
                        <a:pt x="29" y="2256"/>
                        <a:pt x="29" y="2288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  <p:sp>
          <p:nvSpPr>
            <p:cNvPr id="460836" name="Text Box 1060"/>
            <p:cNvSpPr txBox="1">
              <a:spLocks noChangeArrowheads="1"/>
            </p:cNvSpPr>
            <p:nvPr/>
          </p:nvSpPr>
          <p:spPr bwMode="auto">
            <a:xfrm>
              <a:off x="4151" y="1238"/>
              <a:ext cx="12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baseline="0">
                  <a:latin typeface="Century Gothic" charset="0"/>
                </a:rPr>
                <a:t>Origin of Life</a:t>
              </a:r>
            </a:p>
          </p:txBody>
        </p:sp>
        <p:sp>
          <p:nvSpPr>
            <p:cNvPr id="460837" name="Line 1061"/>
            <p:cNvSpPr>
              <a:spLocks noChangeShapeType="1"/>
            </p:cNvSpPr>
            <p:nvPr/>
          </p:nvSpPr>
          <p:spPr bwMode="auto">
            <a:xfrm flipH="1">
              <a:off x="2855" y="1395"/>
              <a:ext cx="13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0838" name="Text Box 1062"/>
            <p:cNvSpPr txBox="1">
              <a:spLocks noChangeArrowheads="1"/>
            </p:cNvSpPr>
            <p:nvPr/>
          </p:nvSpPr>
          <p:spPr bwMode="auto">
            <a:xfrm>
              <a:off x="4151" y="3484"/>
              <a:ext cx="6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baseline="0">
                  <a:latin typeface="Century Gothic" charset="0"/>
                </a:rPr>
                <a:t>Today</a:t>
              </a:r>
              <a:endParaRPr kumimoji="1" lang="en-US" baseline="0">
                <a:latin typeface="Lucida Bright" charset="0"/>
              </a:endParaRPr>
            </a:p>
          </p:txBody>
        </p:sp>
        <p:sp>
          <p:nvSpPr>
            <p:cNvPr id="460839" name="Line 1063"/>
            <p:cNvSpPr>
              <a:spLocks noChangeShapeType="1"/>
            </p:cNvSpPr>
            <p:nvPr/>
          </p:nvSpPr>
          <p:spPr bwMode="auto">
            <a:xfrm flipH="1">
              <a:off x="3726" y="3632"/>
              <a:ext cx="4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0840" name="Line 1064"/>
            <p:cNvSpPr>
              <a:spLocks noChangeShapeType="1"/>
            </p:cNvSpPr>
            <p:nvPr/>
          </p:nvSpPr>
          <p:spPr bwMode="auto">
            <a:xfrm>
              <a:off x="4478" y="1566"/>
              <a:ext cx="0" cy="19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60841" name="Group 1065"/>
          <p:cNvGrpSpPr>
            <a:grpSpLocks/>
          </p:cNvGrpSpPr>
          <p:nvPr/>
        </p:nvGrpSpPr>
        <p:grpSpPr bwMode="auto">
          <a:xfrm>
            <a:off x="3910013" y="928688"/>
            <a:ext cx="1196975" cy="5251450"/>
            <a:chOff x="2451" y="433"/>
            <a:chExt cx="754" cy="3308"/>
          </a:xfrm>
        </p:grpSpPr>
        <p:sp>
          <p:nvSpPr>
            <p:cNvPr id="460842" name="Freeform 1066"/>
            <p:cNvSpPr>
              <a:spLocks/>
            </p:cNvSpPr>
            <p:nvPr/>
          </p:nvSpPr>
          <p:spPr bwMode="auto">
            <a:xfrm>
              <a:off x="2641" y="2414"/>
              <a:ext cx="564" cy="1327"/>
            </a:xfrm>
            <a:custGeom>
              <a:avLst/>
              <a:gdLst>
                <a:gd name="T0" fmla="*/ 196 w 564"/>
                <a:gd name="T1" fmla="*/ 0 h 1327"/>
                <a:gd name="T2" fmla="*/ 285 w 564"/>
                <a:gd name="T3" fmla="*/ 5 h 1327"/>
                <a:gd name="T4" fmla="*/ 380 w 564"/>
                <a:gd name="T5" fmla="*/ 29 h 1327"/>
                <a:gd name="T6" fmla="*/ 451 w 564"/>
                <a:gd name="T7" fmla="*/ 47 h 1327"/>
                <a:gd name="T8" fmla="*/ 534 w 564"/>
                <a:gd name="T9" fmla="*/ 189 h 1327"/>
                <a:gd name="T10" fmla="*/ 551 w 564"/>
                <a:gd name="T11" fmla="*/ 337 h 1327"/>
                <a:gd name="T12" fmla="*/ 551 w 564"/>
                <a:gd name="T13" fmla="*/ 640 h 1327"/>
                <a:gd name="T14" fmla="*/ 391 w 564"/>
                <a:gd name="T15" fmla="*/ 717 h 1327"/>
                <a:gd name="T16" fmla="*/ 54 w 564"/>
                <a:gd name="T17" fmla="*/ 740 h 1327"/>
                <a:gd name="T18" fmla="*/ 12 w 564"/>
                <a:gd name="T19" fmla="*/ 888 h 1327"/>
                <a:gd name="T20" fmla="*/ 0 w 564"/>
                <a:gd name="T21" fmla="*/ 1025 h 1327"/>
                <a:gd name="T22" fmla="*/ 6 w 564"/>
                <a:gd name="T23" fmla="*/ 1327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4" h="1327">
                  <a:moveTo>
                    <a:pt x="196" y="0"/>
                  </a:moveTo>
                  <a:cubicBezTo>
                    <a:pt x="225" y="1"/>
                    <a:pt x="255" y="0"/>
                    <a:pt x="285" y="5"/>
                  </a:cubicBezTo>
                  <a:cubicBezTo>
                    <a:pt x="316" y="9"/>
                    <a:pt x="347" y="24"/>
                    <a:pt x="380" y="29"/>
                  </a:cubicBezTo>
                  <a:cubicBezTo>
                    <a:pt x="403" y="37"/>
                    <a:pt x="426" y="42"/>
                    <a:pt x="451" y="47"/>
                  </a:cubicBezTo>
                  <a:cubicBezTo>
                    <a:pt x="505" y="85"/>
                    <a:pt x="501" y="139"/>
                    <a:pt x="534" y="189"/>
                  </a:cubicBezTo>
                  <a:cubicBezTo>
                    <a:pt x="537" y="240"/>
                    <a:pt x="540" y="287"/>
                    <a:pt x="551" y="337"/>
                  </a:cubicBezTo>
                  <a:cubicBezTo>
                    <a:pt x="553" y="396"/>
                    <a:pt x="564" y="579"/>
                    <a:pt x="551" y="640"/>
                  </a:cubicBezTo>
                  <a:cubicBezTo>
                    <a:pt x="542" y="677"/>
                    <a:pt x="423" y="710"/>
                    <a:pt x="391" y="717"/>
                  </a:cubicBezTo>
                  <a:cubicBezTo>
                    <a:pt x="276" y="710"/>
                    <a:pt x="162" y="701"/>
                    <a:pt x="54" y="740"/>
                  </a:cubicBezTo>
                  <a:cubicBezTo>
                    <a:pt x="18" y="775"/>
                    <a:pt x="16" y="839"/>
                    <a:pt x="12" y="888"/>
                  </a:cubicBezTo>
                  <a:cubicBezTo>
                    <a:pt x="7" y="933"/>
                    <a:pt x="0" y="1025"/>
                    <a:pt x="0" y="1025"/>
                  </a:cubicBezTo>
                  <a:cubicBezTo>
                    <a:pt x="6" y="1267"/>
                    <a:pt x="6" y="1166"/>
                    <a:pt x="6" y="1327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0843" name="Rectangle 1067"/>
            <p:cNvSpPr>
              <a:spLocks noChangeArrowheads="1"/>
            </p:cNvSpPr>
            <p:nvPr/>
          </p:nvSpPr>
          <p:spPr bwMode="auto">
            <a:xfrm>
              <a:off x="2451" y="433"/>
              <a:ext cx="11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endParaRPr kumimoji="1" lang="en-US" sz="3200" baseline="0">
                <a:latin typeface="Century Gothic" charset="0"/>
              </a:endParaRPr>
            </a:p>
          </p:txBody>
        </p:sp>
      </p:grpSp>
      <p:sp>
        <p:nvSpPr>
          <p:cNvPr id="460844" name="Rectangle 1068"/>
          <p:cNvSpPr>
            <a:spLocks noChangeArrowheads="1"/>
          </p:cNvSpPr>
          <p:nvPr/>
        </p:nvSpPr>
        <p:spPr bwMode="auto">
          <a:xfrm>
            <a:off x="762000" y="914400"/>
            <a:ext cx="957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sz="3200" baseline="0" dirty="0">
                <a:latin typeface="Century Gothic" charset="0"/>
              </a:rPr>
              <a:t>Life,</a:t>
            </a:r>
          </a:p>
        </p:txBody>
      </p:sp>
      <p:grpSp>
        <p:nvGrpSpPr>
          <p:cNvPr id="460845" name="Group 1069"/>
          <p:cNvGrpSpPr>
            <a:grpSpLocks/>
          </p:cNvGrpSpPr>
          <p:nvPr/>
        </p:nvGrpSpPr>
        <p:grpSpPr bwMode="auto">
          <a:xfrm>
            <a:off x="2168525" y="914400"/>
            <a:ext cx="5603875" cy="4748213"/>
            <a:chOff x="1414" y="672"/>
            <a:chExt cx="3530" cy="2991"/>
          </a:xfrm>
        </p:grpSpPr>
        <p:sp>
          <p:nvSpPr>
            <p:cNvPr id="460846" name="Text Box 1070"/>
            <p:cNvSpPr txBox="1">
              <a:spLocks noChangeArrowheads="1"/>
            </p:cNvSpPr>
            <p:nvPr/>
          </p:nvSpPr>
          <p:spPr bwMode="auto">
            <a:xfrm>
              <a:off x="2100" y="672"/>
              <a:ext cx="28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sz="3200" baseline="0" dirty="0">
                  <a:latin typeface="Century Gothic" charset="0"/>
                </a:rPr>
                <a:t>and might have been</a:t>
              </a:r>
              <a:endParaRPr lang="en-US" baseline="0" dirty="0"/>
            </a:p>
          </p:txBody>
        </p:sp>
        <p:grpSp>
          <p:nvGrpSpPr>
            <p:cNvPr id="4115" name="Group 1071"/>
            <p:cNvGrpSpPr>
              <a:grpSpLocks/>
            </p:cNvGrpSpPr>
            <p:nvPr/>
          </p:nvGrpSpPr>
          <p:grpSpPr bwMode="auto">
            <a:xfrm>
              <a:off x="1414" y="1423"/>
              <a:ext cx="1850" cy="2240"/>
              <a:chOff x="1552" y="1037"/>
              <a:chExt cx="1850" cy="2240"/>
            </a:xfrm>
          </p:grpSpPr>
          <p:sp>
            <p:nvSpPr>
              <p:cNvPr id="460848" name="Oval 1072"/>
              <p:cNvSpPr>
                <a:spLocks noChangeArrowheads="1"/>
              </p:cNvSpPr>
              <p:nvPr/>
            </p:nvSpPr>
            <p:spPr bwMode="auto">
              <a:xfrm>
                <a:off x="2359" y="1037"/>
                <a:ext cx="1043" cy="45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grpSp>
            <p:nvGrpSpPr>
              <p:cNvPr id="4117" name="Group 1073"/>
              <p:cNvGrpSpPr>
                <a:grpSpLocks/>
              </p:cNvGrpSpPr>
              <p:nvPr/>
            </p:nvGrpSpPr>
            <p:grpSpPr bwMode="auto">
              <a:xfrm>
                <a:off x="1552" y="1167"/>
                <a:ext cx="1020" cy="2110"/>
                <a:chOff x="1552" y="1167"/>
                <a:chExt cx="1020" cy="2110"/>
              </a:xfrm>
            </p:grpSpPr>
            <p:sp>
              <p:nvSpPr>
                <p:cNvPr id="460850" name="Oval 1074"/>
                <p:cNvSpPr>
                  <a:spLocks noChangeArrowheads="1"/>
                </p:cNvSpPr>
                <p:nvPr/>
              </p:nvSpPr>
              <p:spPr bwMode="auto">
                <a:xfrm>
                  <a:off x="2394" y="1167"/>
                  <a:ext cx="107" cy="77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0851" name="Freeform 1075"/>
                <p:cNvSpPr>
                  <a:spLocks/>
                </p:cNvSpPr>
                <p:nvPr/>
              </p:nvSpPr>
              <p:spPr bwMode="auto">
                <a:xfrm>
                  <a:off x="1552" y="1174"/>
                  <a:ext cx="885" cy="2103"/>
                </a:xfrm>
                <a:custGeom>
                  <a:avLst/>
                  <a:gdLst>
                    <a:gd name="T0" fmla="*/ 884 w 885"/>
                    <a:gd name="T1" fmla="*/ 29 h 2210"/>
                    <a:gd name="T2" fmla="*/ 872 w 885"/>
                    <a:gd name="T3" fmla="*/ 313 h 2210"/>
                    <a:gd name="T4" fmla="*/ 836 w 885"/>
                    <a:gd name="T5" fmla="*/ 438 h 2210"/>
                    <a:gd name="T6" fmla="*/ 635 w 885"/>
                    <a:gd name="T7" fmla="*/ 485 h 2210"/>
                    <a:gd name="T8" fmla="*/ 564 w 885"/>
                    <a:gd name="T9" fmla="*/ 503 h 2210"/>
                    <a:gd name="T10" fmla="*/ 481 w 885"/>
                    <a:gd name="T11" fmla="*/ 533 h 2210"/>
                    <a:gd name="T12" fmla="*/ 439 w 885"/>
                    <a:gd name="T13" fmla="*/ 633 h 2210"/>
                    <a:gd name="T14" fmla="*/ 469 w 885"/>
                    <a:gd name="T15" fmla="*/ 758 h 2210"/>
                    <a:gd name="T16" fmla="*/ 522 w 885"/>
                    <a:gd name="T17" fmla="*/ 770 h 2210"/>
                    <a:gd name="T18" fmla="*/ 516 w 885"/>
                    <a:gd name="T19" fmla="*/ 876 h 2210"/>
                    <a:gd name="T20" fmla="*/ 534 w 885"/>
                    <a:gd name="T21" fmla="*/ 965 h 2210"/>
                    <a:gd name="T22" fmla="*/ 558 w 885"/>
                    <a:gd name="T23" fmla="*/ 1030 h 2210"/>
                    <a:gd name="T24" fmla="*/ 564 w 885"/>
                    <a:gd name="T25" fmla="*/ 1048 h 2210"/>
                    <a:gd name="T26" fmla="*/ 564 w 885"/>
                    <a:gd name="T27" fmla="*/ 1267 h 2210"/>
                    <a:gd name="T28" fmla="*/ 546 w 885"/>
                    <a:gd name="T29" fmla="*/ 1398 h 2210"/>
                    <a:gd name="T30" fmla="*/ 332 w 885"/>
                    <a:gd name="T31" fmla="*/ 1516 h 2210"/>
                    <a:gd name="T32" fmla="*/ 220 w 885"/>
                    <a:gd name="T33" fmla="*/ 1582 h 2210"/>
                    <a:gd name="T34" fmla="*/ 84 w 885"/>
                    <a:gd name="T35" fmla="*/ 1623 h 2210"/>
                    <a:gd name="T36" fmla="*/ 30 w 885"/>
                    <a:gd name="T37" fmla="*/ 1641 h 2210"/>
                    <a:gd name="T38" fmla="*/ 7 w 885"/>
                    <a:gd name="T39" fmla="*/ 1872 h 2210"/>
                    <a:gd name="T40" fmla="*/ 12 w 885"/>
                    <a:gd name="T41" fmla="*/ 2210 h 2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85" h="2210">
                      <a:moveTo>
                        <a:pt x="884" y="29"/>
                      </a:moveTo>
                      <a:cubicBezTo>
                        <a:pt x="868" y="180"/>
                        <a:pt x="885" y="0"/>
                        <a:pt x="872" y="313"/>
                      </a:cubicBezTo>
                      <a:cubicBezTo>
                        <a:pt x="870" y="343"/>
                        <a:pt x="865" y="413"/>
                        <a:pt x="836" y="438"/>
                      </a:cubicBezTo>
                      <a:cubicBezTo>
                        <a:pt x="801" y="466"/>
                        <a:pt x="684" y="478"/>
                        <a:pt x="635" y="485"/>
                      </a:cubicBezTo>
                      <a:cubicBezTo>
                        <a:pt x="585" y="501"/>
                        <a:pt x="663" y="476"/>
                        <a:pt x="564" y="503"/>
                      </a:cubicBezTo>
                      <a:cubicBezTo>
                        <a:pt x="532" y="511"/>
                        <a:pt x="512" y="526"/>
                        <a:pt x="481" y="533"/>
                      </a:cubicBezTo>
                      <a:cubicBezTo>
                        <a:pt x="453" y="566"/>
                        <a:pt x="446" y="591"/>
                        <a:pt x="439" y="633"/>
                      </a:cubicBezTo>
                      <a:cubicBezTo>
                        <a:pt x="440" y="651"/>
                        <a:pt x="431" y="741"/>
                        <a:pt x="469" y="758"/>
                      </a:cubicBezTo>
                      <a:cubicBezTo>
                        <a:pt x="485" y="765"/>
                        <a:pt x="504" y="764"/>
                        <a:pt x="522" y="770"/>
                      </a:cubicBezTo>
                      <a:cubicBezTo>
                        <a:pt x="545" y="803"/>
                        <a:pt x="539" y="843"/>
                        <a:pt x="516" y="876"/>
                      </a:cubicBezTo>
                      <a:cubicBezTo>
                        <a:pt x="522" y="905"/>
                        <a:pt x="526" y="935"/>
                        <a:pt x="534" y="965"/>
                      </a:cubicBezTo>
                      <a:cubicBezTo>
                        <a:pt x="540" y="987"/>
                        <a:pt x="550" y="1008"/>
                        <a:pt x="558" y="1030"/>
                      </a:cubicBezTo>
                      <a:cubicBezTo>
                        <a:pt x="560" y="1035"/>
                        <a:pt x="564" y="1048"/>
                        <a:pt x="564" y="1048"/>
                      </a:cubicBezTo>
                      <a:cubicBezTo>
                        <a:pt x="547" y="1196"/>
                        <a:pt x="570" y="963"/>
                        <a:pt x="564" y="1267"/>
                      </a:cubicBezTo>
                      <a:cubicBezTo>
                        <a:pt x="563" y="1311"/>
                        <a:pt x="577" y="1367"/>
                        <a:pt x="546" y="1398"/>
                      </a:cubicBezTo>
                      <a:cubicBezTo>
                        <a:pt x="489" y="1453"/>
                        <a:pt x="400" y="1479"/>
                        <a:pt x="332" y="1516"/>
                      </a:cubicBezTo>
                      <a:cubicBezTo>
                        <a:pt x="293" y="1536"/>
                        <a:pt x="259" y="1564"/>
                        <a:pt x="220" y="1582"/>
                      </a:cubicBezTo>
                      <a:cubicBezTo>
                        <a:pt x="176" y="1600"/>
                        <a:pt x="129" y="1608"/>
                        <a:pt x="84" y="1623"/>
                      </a:cubicBezTo>
                      <a:cubicBezTo>
                        <a:pt x="65" y="1628"/>
                        <a:pt x="30" y="1641"/>
                        <a:pt x="30" y="1641"/>
                      </a:cubicBezTo>
                      <a:cubicBezTo>
                        <a:pt x="22" y="1717"/>
                        <a:pt x="22" y="1797"/>
                        <a:pt x="7" y="1872"/>
                      </a:cubicBezTo>
                      <a:cubicBezTo>
                        <a:pt x="0" y="1985"/>
                        <a:pt x="12" y="2097"/>
                        <a:pt x="12" y="2210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0852" name="Freeform 1076"/>
                <p:cNvSpPr>
                  <a:spLocks/>
                </p:cNvSpPr>
                <p:nvPr/>
              </p:nvSpPr>
              <p:spPr bwMode="auto">
                <a:xfrm>
                  <a:off x="1938" y="1629"/>
                  <a:ext cx="492" cy="1595"/>
                </a:xfrm>
                <a:custGeom>
                  <a:avLst/>
                  <a:gdLst>
                    <a:gd name="T0" fmla="*/ 332 w 492"/>
                    <a:gd name="T1" fmla="*/ 1 h 1595"/>
                    <a:gd name="T2" fmla="*/ 296 w 492"/>
                    <a:gd name="T3" fmla="*/ 6 h 1595"/>
                    <a:gd name="T4" fmla="*/ 302 w 492"/>
                    <a:gd name="T5" fmla="*/ 125 h 1595"/>
                    <a:gd name="T6" fmla="*/ 320 w 492"/>
                    <a:gd name="T7" fmla="*/ 208 h 1595"/>
                    <a:gd name="T8" fmla="*/ 379 w 492"/>
                    <a:gd name="T9" fmla="*/ 226 h 1595"/>
                    <a:gd name="T10" fmla="*/ 438 w 492"/>
                    <a:gd name="T11" fmla="*/ 238 h 1595"/>
                    <a:gd name="T12" fmla="*/ 444 w 492"/>
                    <a:gd name="T13" fmla="*/ 475 h 1595"/>
                    <a:gd name="T14" fmla="*/ 432 w 492"/>
                    <a:gd name="T15" fmla="*/ 694 h 1595"/>
                    <a:gd name="T16" fmla="*/ 426 w 492"/>
                    <a:gd name="T17" fmla="*/ 795 h 1595"/>
                    <a:gd name="T18" fmla="*/ 421 w 492"/>
                    <a:gd name="T19" fmla="*/ 836 h 1595"/>
                    <a:gd name="T20" fmla="*/ 314 w 492"/>
                    <a:gd name="T21" fmla="*/ 895 h 1595"/>
                    <a:gd name="T22" fmla="*/ 261 w 492"/>
                    <a:gd name="T23" fmla="*/ 990 h 1595"/>
                    <a:gd name="T24" fmla="*/ 166 w 492"/>
                    <a:gd name="T25" fmla="*/ 1055 h 1595"/>
                    <a:gd name="T26" fmla="*/ 65 w 492"/>
                    <a:gd name="T27" fmla="*/ 1198 h 1595"/>
                    <a:gd name="T28" fmla="*/ 35 w 492"/>
                    <a:gd name="T29" fmla="*/ 1251 h 1595"/>
                    <a:gd name="T30" fmla="*/ 12 w 492"/>
                    <a:gd name="T31" fmla="*/ 1500 h 1595"/>
                    <a:gd name="T32" fmla="*/ 0 w 492"/>
                    <a:gd name="T33" fmla="*/ 1595 h 15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92" h="1595">
                      <a:moveTo>
                        <a:pt x="332" y="1"/>
                      </a:moveTo>
                      <a:cubicBezTo>
                        <a:pt x="320" y="2"/>
                        <a:pt x="306" y="0"/>
                        <a:pt x="296" y="6"/>
                      </a:cubicBezTo>
                      <a:cubicBezTo>
                        <a:pt x="281" y="14"/>
                        <a:pt x="299" y="103"/>
                        <a:pt x="302" y="125"/>
                      </a:cubicBezTo>
                      <a:cubicBezTo>
                        <a:pt x="302" y="125"/>
                        <a:pt x="309" y="204"/>
                        <a:pt x="320" y="208"/>
                      </a:cubicBezTo>
                      <a:cubicBezTo>
                        <a:pt x="348" y="217"/>
                        <a:pt x="352" y="220"/>
                        <a:pt x="379" y="226"/>
                      </a:cubicBezTo>
                      <a:cubicBezTo>
                        <a:pt x="398" y="230"/>
                        <a:pt x="438" y="238"/>
                        <a:pt x="438" y="238"/>
                      </a:cubicBezTo>
                      <a:cubicBezTo>
                        <a:pt x="492" y="314"/>
                        <a:pt x="451" y="250"/>
                        <a:pt x="444" y="475"/>
                      </a:cubicBezTo>
                      <a:cubicBezTo>
                        <a:pt x="438" y="631"/>
                        <a:pt x="440" y="570"/>
                        <a:pt x="432" y="694"/>
                      </a:cubicBezTo>
                      <a:cubicBezTo>
                        <a:pt x="429" y="727"/>
                        <a:pt x="428" y="761"/>
                        <a:pt x="426" y="795"/>
                      </a:cubicBezTo>
                      <a:cubicBezTo>
                        <a:pt x="424" y="808"/>
                        <a:pt x="428" y="824"/>
                        <a:pt x="421" y="836"/>
                      </a:cubicBezTo>
                      <a:cubicBezTo>
                        <a:pt x="403" y="863"/>
                        <a:pt x="340" y="878"/>
                        <a:pt x="314" y="895"/>
                      </a:cubicBezTo>
                      <a:cubicBezTo>
                        <a:pt x="300" y="915"/>
                        <a:pt x="275" y="976"/>
                        <a:pt x="261" y="990"/>
                      </a:cubicBezTo>
                      <a:cubicBezTo>
                        <a:pt x="237" y="1011"/>
                        <a:pt x="185" y="1035"/>
                        <a:pt x="166" y="1055"/>
                      </a:cubicBezTo>
                      <a:cubicBezTo>
                        <a:pt x="125" y="1095"/>
                        <a:pt x="99" y="1152"/>
                        <a:pt x="65" y="1198"/>
                      </a:cubicBezTo>
                      <a:cubicBezTo>
                        <a:pt x="58" y="1217"/>
                        <a:pt x="35" y="1251"/>
                        <a:pt x="35" y="1251"/>
                      </a:cubicBezTo>
                      <a:cubicBezTo>
                        <a:pt x="30" y="1333"/>
                        <a:pt x="32" y="1419"/>
                        <a:pt x="12" y="1500"/>
                      </a:cubicBezTo>
                      <a:cubicBezTo>
                        <a:pt x="9" y="1526"/>
                        <a:pt x="0" y="1566"/>
                        <a:pt x="0" y="1595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0853" name="Freeform 1077"/>
                <p:cNvSpPr>
                  <a:spLocks/>
                </p:cNvSpPr>
                <p:nvPr/>
              </p:nvSpPr>
              <p:spPr bwMode="auto">
                <a:xfrm>
                  <a:off x="2110" y="2175"/>
                  <a:ext cx="136" cy="859"/>
                </a:xfrm>
                <a:custGeom>
                  <a:avLst/>
                  <a:gdLst>
                    <a:gd name="T0" fmla="*/ 0 w 136"/>
                    <a:gd name="T1" fmla="*/ 0 h 859"/>
                    <a:gd name="T2" fmla="*/ 29 w 136"/>
                    <a:gd name="T3" fmla="*/ 65 h 859"/>
                    <a:gd name="T4" fmla="*/ 83 w 136"/>
                    <a:gd name="T5" fmla="*/ 89 h 859"/>
                    <a:gd name="T6" fmla="*/ 124 w 136"/>
                    <a:gd name="T7" fmla="*/ 178 h 859"/>
                    <a:gd name="T8" fmla="*/ 136 w 136"/>
                    <a:gd name="T9" fmla="*/ 859 h 8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6" h="859">
                      <a:moveTo>
                        <a:pt x="0" y="0"/>
                      </a:moveTo>
                      <a:cubicBezTo>
                        <a:pt x="8" y="25"/>
                        <a:pt x="8" y="44"/>
                        <a:pt x="29" y="65"/>
                      </a:cubicBezTo>
                      <a:cubicBezTo>
                        <a:pt x="42" y="78"/>
                        <a:pt x="83" y="89"/>
                        <a:pt x="83" y="89"/>
                      </a:cubicBezTo>
                      <a:cubicBezTo>
                        <a:pt x="114" y="111"/>
                        <a:pt x="117" y="141"/>
                        <a:pt x="124" y="178"/>
                      </a:cubicBezTo>
                      <a:cubicBezTo>
                        <a:pt x="130" y="405"/>
                        <a:pt x="136" y="631"/>
                        <a:pt x="136" y="859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0854" name="Freeform 1078"/>
                <p:cNvSpPr>
                  <a:spLocks/>
                </p:cNvSpPr>
                <p:nvPr/>
              </p:nvSpPr>
              <p:spPr bwMode="auto">
                <a:xfrm>
                  <a:off x="1784" y="2637"/>
                  <a:ext cx="80" cy="604"/>
                </a:xfrm>
                <a:custGeom>
                  <a:avLst/>
                  <a:gdLst>
                    <a:gd name="T0" fmla="*/ 65 w 80"/>
                    <a:gd name="T1" fmla="*/ 0 h 604"/>
                    <a:gd name="T2" fmla="*/ 23 w 80"/>
                    <a:gd name="T3" fmla="*/ 47 h 604"/>
                    <a:gd name="T4" fmla="*/ 17 w 80"/>
                    <a:gd name="T5" fmla="*/ 320 h 604"/>
                    <a:gd name="T6" fmla="*/ 53 w 80"/>
                    <a:gd name="T7" fmla="*/ 332 h 604"/>
                    <a:gd name="T8" fmla="*/ 71 w 80"/>
                    <a:gd name="T9" fmla="*/ 421 h 604"/>
                    <a:gd name="T10" fmla="*/ 77 w 80"/>
                    <a:gd name="T11" fmla="*/ 604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604">
                      <a:moveTo>
                        <a:pt x="65" y="0"/>
                      </a:moveTo>
                      <a:cubicBezTo>
                        <a:pt x="52" y="19"/>
                        <a:pt x="36" y="28"/>
                        <a:pt x="23" y="47"/>
                      </a:cubicBezTo>
                      <a:cubicBezTo>
                        <a:pt x="0" y="113"/>
                        <a:pt x="8" y="278"/>
                        <a:pt x="17" y="320"/>
                      </a:cubicBezTo>
                      <a:cubicBezTo>
                        <a:pt x="19" y="332"/>
                        <a:pt x="53" y="332"/>
                        <a:pt x="53" y="332"/>
                      </a:cubicBezTo>
                      <a:cubicBezTo>
                        <a:pt x="62" y="360"/>
                        <a:pt x="65" y="391"/>
                        <a:pt x="71" y="421"/>
                      </a:cubicBezTo>
                      <a:cubicBezTo>
                        <a:pt x="80" y="529"/>
                        <a:pt x="77" y="468"/>
                        <a:pt x="77" y="604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0855" name="Freeform 1079"/>
                <p:cNvSpPr>
                  <a:spLocks/>
                </p:cNvSpPr>
                <p:nvPr/>
              </p:nvSpPr>
              <p:spPr bwMode="auto">
                <a:xfrm>
                  <a:off x="2430" y="1523"/>
                  <a:ext cx="142" cy="1156"/>
                </a:xfrm>
                <a:custGeom>
                  <a:avLst/>
                  <a:gdLst>
                    <a:gd name="T0" fmla="*/ 0 w 142"/>
                    <a:gd name="T1" fmla="*/ 0 h 1156"/>
                    <a:gd name="T2" fmla="*/ 65 w 142"/>
                    <a:gd name="T3" fmla="*/ 71 h 1156"/>
                    <a:gd name="T4" fmla="*/ 89 w 142"/>
                    <a:gd name="T5" fmla="*/ 136 h 1156"/>
                    <a:gd name="T6" fmla="*/ 83 w 142"/>
                    <a:gd name="T7" fmla="*/ 480 h 1156"/>
                    <a:gd name="T8" fmla="*/ 65 w 142"/>
                    <a:gd name="T9" fmla="*/ 806 h 1156"/>
                    <a:gd name="T10" fmla="*/ 142 w 142"/>
                    <a:gd name="T11" fmla="*/ 901 h 1156"/>
                    <a:gd name="T12" fmla="*/ 136 w 142"/>
                    <a:gd name="T13" fmla="*/ 1156 h 1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2" h="1156">
                      <a:moveTo>
                        <a:pt x="0" y="0"/>
                      </a:moveTo>
                      <a:cubicBezTo>
                        <a:pt x="13" y="49"/>
                        <a:pt x="19" y="55"/>
                        <a:pt x="65" y="71"/>
                      </a:cubicBezTo>
                      <a:cubicBezTo>
                        <a:pt x="78" y="91"/>
                        <a:pt x="81" y="112"/>
                        <a:pt x="89" y="136"/>
                      </a:cubicBezTo>
                      <a:cubicBezTo>
                        <a:pt x="81" y="253"/>
                        <a:pt x="78" y="360"/>
                        <a:pt x="83" y="480"/>
                      </a:cubicBezTo>
                      <a:cubicBezTo>
                        <a:pt x="62" y="583"/>
                        <a:pt x="67" y="704"/>
                        <a:pt x="65" y="806"/>
                      </a:cubicBezTo>
                      <a:cubicBezTo>
                        <a:pt x="95" y="836"/>
                        <a:pt x="116" y="867"/>
                        <a:pt x="142" y="901"/>
                      </a:cubicBezTo>
                      <a:cubicBezTo>
                        <a:pt x="128" y="1020"/>
                        <a:pt x="136" y="936"/>
                        <a:pt x="136" y="1156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</p:grpSp>
      </p:grpSp>
      <p:grpSp>
        <p:nvGrpSpPr>
          <p:cNvPr id="460856" name="Group 1080"/>
          <p:cNvGrpSpPr>
            <a:grpSpLocks/>
          </p:cNvGrpSpPr>
          <p:nvPr/>
        </p:nvGrpSpPr>
        <p:grpSpPr bwMode="auto">
          <a:xfrm>
            <a:off x="3022600" y="2643188"/>
            <a:ext cx="2185988" cy="3838575"/>
            <a:chOff x="1952" y="1513"/>
            <a:chExt cx="1377" cy="2418"/>
          </a:xfrm>
        </p:grpSpPr>
        <p:sp>
          <p:nvSpPr>
            <p:cNvPr id="460857" name="Freeform 1081"/>
            <p:cNvSpPr>
              <a:spLocks/>
            </p:cNvSpPr>
            <p:nvPr/>
          </p:nvSpPr>
          <p:spPr bwMode="auto">
            <a:xfrm>
              <a:off x="2517" y="1691"/>
              <a:ext cx="441" cy="2240"/>
            </a:xfrm>
            <a:custGeom>
              <a:avLst/>
              <a:gdLst>
                <a:gd name="T0" fmla="*/ 0 w 441"/>
                <a:gd name="T1" fmla="*/ 0 h 2240"/>
                <a:gd name="T2" fmla="*/ 24 w 441"/>
                <a:gd name="T3" fmla="*/ 100 h 2240"/>
                <a:gd name="T4" fmla="*/ 118 w 441"/>
                <a:gd name="T5" fmla="*/ 130 h 2240"/>
                <a:gd name="T6" fmla="*/ 213 w 441"/>
                <a:gd name="T7" fmla="*/ 154 h 2240"/>
                <a:gd name="T8" fmla="*/ 243 w 441"/>
                <a:gd name="T9" fmla="*/ 166 h 2240"/>
                <a:gd name="T10" fmla="*/ 284 w 441"/>
                <a:gd name="T11" fmla="*/ 171 h 2240"/>
                <a:gd name="T12" fmla="*/ 332 w 441"/>
                <a:gd name="T13" fmla="*/ 219 h 2240"/>
                <a:gd name="T14" fmla="*/ 373 w 441"/>
                <a:gd name="T15" fmla="*/ 231 h 2240"/>
                <a:gd name="T16" fmla="*/ 373 w 441"/>
                <a:gd name="T17" fmla="*/ 817 h 2240"/>
                <a:gd name="T18" fmla="*/ 302 w 441"/>
                <a:gd name="T19" fmla="*/ 912 h 2240"/>
                <a:gd name="T20" fmla="*/ 266 w 441"/>
                <a:gd name="T21" fmla="*/ 924 h 2240"/>
                <a:gd name="T22" fmla="*/ 178 w 441"/>
                <a:gd name="T23" fmla="*/ 971 h 2240"/>
                <a:gd name="T24" fmla="*/ 160 w 441"/>
                <a:gd name="T25" fmla="*/ 1031 h 2240"/>
                <a:gd name="T26" fmla="*/ 166 w 441"/>
                <a:gd name="T27" fmla="*/ 1048 h 2240"/>
                <a:gd name="T28" fmla="*/ 160 w 441"/>
                <a:gd name="T29" fmla="*/ 1143 h 2240"/>
                <a:gd name="T30" fmla="*/ 195 w 441"/>
                <a:gd name="T31" fmla="*/ 1167 h 2240"/>
                <a:gd name="T32" fmla="*/ 284 w 441"/>
                <a:gd name="T33" fmla="*/ 1173 h 2240"/>
                <a:gd name="T34" fmla="*/ 379 w 441"/>
                <a:gd name="T35" fmla="*/ 1220 h 2240"/>
                <a:gd name="T36" fmla="*/ 421 w 441"/>
                <a:gd name="T37" fmla="*/ 1286 h 2240"/>
                <a:gd name="T38" fmla="*/ 415 w 441"/>
                <a:gd name="T39" fmla="*/ 2240 h 2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1" h="2240">
                  <a:moveTo>
                    <a:pt x="0" y="0"/>
                  </a:moveTo>
                  <a:cubicBezTo>
                    <a:pt x="3" y="16"/>
                    <a:pt x="12" y="92"/>
                    <a:pt x="24" y="100"/>
                  </a:cubicBezTo>
                  <a:cubicBezTo>
                    <a:pt x="53" y="121"/>
                    <a:pt x="83" y="121"/>
                    <a:pt x="118" y="130"/>
                  </a:cubicBezTo>
                  <a:cubicBezTo>
                    <a:pt x="154" y="139"/>
                    <a:pt x="175" y="148"/>
                    <a:pt x="213" y="154"/>
                  </a:cubicBezTo>
                  <a:cubicBezTo>
                    <a:pt x="223" y="158"/>
                    <a:pt x="232" y="163"/>
                    <a:pt x="243" y="166"/>
                  </a:cubicBezTo>
                  <a:cubicBezTo>
                    <a:pt x="256" y="169"/>
                    <a:pt x="270" y="167"/>
                    <a:pt x="284" y="171"/>
                  </a:cubicBezTo>
                  <a:cubicBezTo>
                    <a:pt x="308" y="178"/>
                    <a:pt x="315" y="205"/>
                    <a:pt x="332" y="219"/>
                  </a:cubicBezTo>
                  <a:cubicBezTo>
                    <a:pt x="336" y="222"/>
                    <a:pt x="371" y="230"/>
                    <a:pt x="373" y="231"/>
                  </a:cubicBezTo>
                  <a:cubicBezTo>
                    <a:pt x="441" y="425"/>
                    <a:pt x="389" y="271"/>
                    <a:pt x="373" y="817"/>
                  </a:cubicBezTo>
                  <a:cubicBezTo>
                    <a:pt x="372" y="840"/>
                    <a:pt x="321" y="900"/>
                    <a:pt x="302" y="912"/>
                  </a:cubicBezTo>
                  <a:cubicBezTo>
                    <a:pt x="290" y="918"/>
                    <a:pt x="266" y="924"/>
                    <a:pt x="266" y="924"/>
                  </a:cubicBezTo>
                  <a:cubicBezTo>
                    <a:pt x="238" y="942"/>
                    <a:pt x="210" y="961"/>
                    <a:pt x="178" y="971"/>
                  </a:cubicBezTo>
                  <a:cubicBezTo>
                    <a:pt x="163" y="1014"/>
                    <a:pt x="169" y="994"/>
                    <a:pt x="160" y="1031"/>
                  </a:cubicBezTo>
                  <a:cubicBezTo>
                    <a:pt x="162" y="1036"/>
                    <a:pt x="166" y="1041"/>
                    <a:pt x="166" y="1048"/>
                  </a:cubicBezTo>
                  <a:cubicBezTo>
                    <a:pt x="166" y="1079"/>
                    <a:pt x="152" y="1112"/>
                    <a:pt x="160" y="1143"/>
                  </a:cubicBezTo>
                  <a:cubicBezTo>
                    <a:pt x="163" y="1156"/>
                    <a:pt x="180" y="1166"/>
                    <a:pt x="195" y="1167"/>
                  </a:cubicBezTo>
                  <a:cubicBezTo>
                    <a:pt x="224" y="1169"/>
                    <a:pt x="254" y="1171"/>
                    <a:pt x="284" y="1173"/>
                  </a:cubicBezTo>
                  <a:cubicBezTo>
                    <a:pt x="319" y="1184"/>
                    <a:pt x="342" y="1210"/>
                    <a:pt x="379" y="1220"/>
                  </a:cubicBezTo>
                  <a:cubicBezTo>
                    <a:pt x="418" y="1246"/>
                    <a:pt x="413" y="1223"/>
                    <a:pt x="421" y="1286"/>
                  </a:cubicBezTo>
                  <a:cubicBezTo>
                    <a:pt x="415" y="1604"/>
                    <a:pt x="415" y="1921"/>
                    <a:pt x="415" y="2240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4110" name="Group 1082"/>
            <p:cNvGrpSpPr>
              <a:grpSpLocks/>
            </p:cNvGrpSpPr>
            <p:nvPr/>
          </p:nvGrpSpPr>
          <p:grpSpPr bwMode="auto">
            <a:xfrm>
              <a:off x="1952" y="1513"/>
              <a:ext cx="1377" cy="2050"/>
              <a:chOff x="2090" y="1375"/>
              <a:chExt cx="1377" cy="2050"/>
            </a:xfrm>
          </p:grpSpPr>
          <p:sp>
            <p:nvSpPr>
              <p:cNvPr id="460859" name="Freeform 1083"/>
              <p:cNvSpPr>
                <a:spLocks/>
              </p:cNvSpPr>
              <p:nvPr/>
            </p:nvSpPr>
            <p:spPr bwMode="auto">
              <a:xfrm>
                <a:off x="2090" y="1807"/>
                <a:ext cx="667" cy="1618"/>
              </a:xfrm>
              <a:custGeom>
                <a:avLst/>
                <a:gdLst>
                  <a:gd name="T0" fmla="*/ 600 w 667"/>
                  <a:gd name="T1" fmla="*/ 0 h 1618"/>
                  <a:gd name="T2" fmla="*/ 648 w 667"/>
                  <a:gd name="T3" fmla="*/ 42 h 1618"/>
                  <a:gd name="T4" fmla="*/ 660 w 667"/>
                  <a:gd name="T5" fmla="*/ 77 h 1618"/>
                  <a:gd name="T6" fmla="*/ 666 w 667"/>
                  <a:gd name="T7" fmla="*/ 439 h 1618"/>
                  <a:gd name="T8" fmla="*/ 618 w 667"/>
                  <a:gd name="T9" fmla="*/ 522 h 1618"/>
                  <a:gd name="T10" fmla="*/ 577 w 667"/>
                  <a:gd name="T11" fmla="*/ 552 h 1618"/>
                  <a:gd name="T12" fmla="*/ 482 w 667"/>
                  <a:gd name="T13" fmla="*/ 569 h 1618"/>
                  <a:gd name="T14" fmla="*/ 411 w 667"/>
                  <a:gd name="T15" fmla="*/ 605 h 1618"/>
                  <a:gd name="T16" fmla="*/ 351 w 667"/>
                  <a:gd name="T17" fmla="*/ 664 h 1618"/>
                  <a:gd name="T18" fmla="*/ 351 w 667"/>
                  <a:gd name="T19" fmla="*/ 806 h 1618"/>
                  <a:gd name="T20" fmla="*/ 292 w 667"/>
                  <a:gd name="T21" fmla="*/ 972 h 1618"/>
                  <a:gd name="T22" fmla="*/ 186 w 667"/>
                  <a:gd name="T23" fmla="*/ 1037 h 1618"/>
                  <a:gd name="T24" fmla="*/ 150 w 667"/>
                  <a:gd name="T25" fmla="*/ 1055 h 1618"/>
                  <a:gd name="T26" fmla="*/ 8 w 667"/>
                  <a:gd name="T27" fmla="*/ 1221 h 1618"/>
                  <a:gd name="T28" fmla="*/ 20 w 667"/>
                  <a:gd name="T29" fmla="*/ 1304 h 1618"/>
                  <a:gd name="T30" fmla="*/ 2 w 667"/>
                  <a:gd name="T31" fmla="*/ 1618 h 1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7" h="1618">
                    <a:moveTo>
                      <a:pt x="600" y="0"/>
                    </a:moveTo>
                    <a:cubicBezTo>
                      <a:pt x="623" y="15"/>
                      <a:pt x="637" y="18"/>
                      <a:pt x="648" y="42"/>
                    </a:cubicBezTo>
                    <a:cubicBezTo>
                      <a:pt x="653" y="53"/>
                      <a:pt x="660" y="77"/>
                      <a:pt x="660" y="77"/>
                    </a:cubicBezTo>
                    <a:cubicBezTo>
                      <a:pt x="662" y="197"/>
                      <a:pt x="666" y="318"/>
                      <a:pt x="666" y="439"/>
                    </a:cubicBezTo>
                    <a:cubicBezTo>
                      <a:pt x="666" y="494"/>
                      <a:pt x="667" y="512"/>
                      <a:pt x="618" y="522"/>
                    </a:cubicBezTo>
                    <a:cubicBezTo>
                      <a:pt x="603" y="531"/>
                      <a:pt x="592" y="545"/>
                      <a:pt x="577" y="552"/>
                    </a:cubicBezTo>
                    <a:cubicBezTo>
                      <a:pt x="552" y="562"/>
                      <a:pt x="507" y="565"/>
                      <a:pt x="482" y="569"/>
                    </a:cubicBezTo>
                    <a:cubicBezTo>
                      <a:pt x="457" y="581"/>
                      <a:pt x="433" y="590"/>
                      <a:pt x="411" y="605"/>
                    </a:cubicBezTo>
                    <a:cubicBezTo>
                      <a:pt x="390" y="646"/>
                      <a:pt x="386" y="640"/>
                      <a:pt x="351" y="664"/>
                    </a:cubicBezTo>
                    <a:cubicBezTo>
                      <a:pt x="339" y="748"/>
                      <a:pt x="351" y="647"/>
                      <a:pt x="351" y="806"/>
                    </a:cubicBezTo>
                    <a:cubicBezTo>
                      <a:pt x="351" y="922"/>
                      <a:pt x="383" y="958"/>
                      <a:pt x="292" y="972"/>
                    </a:cubicBezTo>
                    <a:cubicBezTo>
                      <a:pt x="256" y="990"/>
                      <a:pt x="223" y="1024"/>
                      <a:pt x="186" y="1037"/>
                    </a:cubicBezTo>
                    <a:cubicBezTo>
                      <a:pt x="171" y="1041"/>
                      <a:pt x="161" y="1043"/>
                      <a:pt x="150" y="1055"/>
                    </a:cubicBezTo>
                    <a:cubicBezTo>
                      <a:pt x="99" y="1105"/>
                      <a:pt x="50" y="1164"/>
                      <a:pt x="8" y="1221"/>
                    </a:cubicBezTo>
                    <a:cubicBezTo>
                      <a:pt x="0" y="1252"/>
                      <a:pt x="1" y="1276"/>
                      <a:pt x="20" y="1304"/>
                    </a:cubicBezTo>
                    <a:cubicBezTo>
                      <a:pt x="10" y="1408"/>
                      <a:pt x="2" y="1513"/>
                      <a:pt x="2" y="1618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0860" name="Freeform 1084"/>
              <p:cNvSpPr>
                <a:spLocks/>
              </p:cNvSpPr>
              <p:nvPr/>
            </p:nvSpPr>
            <p:spPr bwMode="auto">
              <a:xfrm>
                <a:off x="2868" y="1375"/>
                <a:ext cx="599" cy="1884"/>
              </a:xfrm>
              <a:custGeom>
                <a:avLst/>
                <a:gdLst>
                  <a:gd name="T0" fmla="*/ 0 w 599"/>
                  <a:gd name="T1" fmla="*/ 0 h 1884"/>
                  <a:gd name="T2" fmla="*/ 6 w 599"/>
                  <a:gd name="T3" fmla="*/ 35 h 1884"/>
                  <a:gd name="T4" fmla="*/ 12 w 599"/>
                  <a:gd name="T5" fmla="*/ 136 h 1884"/>
                  <a:gd name="T6" fmla="*/ 172 w 599"/>
                  <a:gd name="T7" fmla="*/ 195 h 1884"/>
                  <a:gd name="T8" fmla="*/ 237 w 599"/>
                  <a:gd name="T9" fmla="*/ 225 h 1884"/>
                  <a:gd name="T10" fmla="*/ 285 w 599"/>
                  <a:gd name="T11" fmla="*/ 278 h 1884"/>
                  <a:gd name="T12" fmla="*/ 356 w 599"/>
                  <a:gd name="T13" fmla="*/ 421 h 1884"/>
                  <a:gd name="T14" fmla="*/ 373 w 599"/>
                  <a:gd name="T15" fmla="*/ 509 h 1884"/>
                  <a:gd name="T16" fmla="*/ 385 w 599"/>
                  <a:gd name="T17" fmla="*/ 545 h 1884"/>
                  <a:gd name="T18" fmla="*/ 415 w 599"/>
                  <a:gd name="T19" fmla="*/ 705 h 1884"/>
                  <a:gd name="T20" fmla="*/ 492 w 599"/>
                  <a:gd name="T21" fmla="*/ 729 h 1884"/>
                  <a:gd name="T22" fmla="*/ 539 w 599"/>
                  <a:gd name="T23" fmla="*/ 741 h 1884"/>
                  <a:gd name="T24" fmla="*/ 581 w 599"/>
                  <a:gd name="T25" fmla="*/ 829 h 1884"/>
                  <a:gd name="T26" fmla="*/ 599 w 599"/>
                  <a:gd name="T27" fmla="*/ 1464 h 1884"/>
                  <a:gd name="T28" fmla="*/ 587 w 599"/>
                  <a:gd name="T29" fmla="*/ 1635 h 1884"/>
                  <a:gd name="T30" fmla="*/ 557 w 599"/>
                  <a:gd name="T31" fmla="*/ 1683 h 1884"/>
                  <a:gd name="T32" fmla="*/ 456 w 599"/>
                  <a:gd name="T33" fmla="*/ 1724 h 1884"/>
                  <a:gd name="T34" fmla="*/ 344 w 599"/>
                  <a:gd name="T35" fmla="*/ 1760 h 1884"/>
                  <a:gd name="T36" fmla="*/ 320 w 599"/>
                  <a:gd name="T37" fmla="*/ 1884 h 1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9" h="1884">
                    <a:moveTo>
                      <a:pt x="0" y="0"/>
                    </a:moveTo>
                    <a:cubicBezTo>
                      <a:pt x="2" y="11"/>
                      <a:pt x="4" y="23"/>
                      <a:pt x="6" y="35"/>
                    </a:cubicBezTo>
                    <a:cubicBezTo>
                      <a:pt x="8" y="68"/>
                      <a:pt x="6" y="102"/>
                      <a:pt x="12" y="136"/>
                    </a:cubicBezTo>
                    <a:cubicBezTo>
                      <a:pt x="19" y="185"/>
                      <a:pt x="145" y="192"/>
                      <a:pt x="172" y="195"/>
                    </a:cubicBezTo>
                    <a:cubicBezTo>
                      <a:pt x="216" y="224"/>
                      <a:pt x="193" y="216"/>
                      <a:pt x="237" y="225"/>
                    </a:cubicBezTo>
                    <a:cubicBezTo>
                      <a:pt x="250" y="244"/>
                      <a:pt x="285" y="278"/>
                      <a:pt x="285" y="278"/>
                    </a:cubicBezTo>
                    <a:cubicBezTo>
                      <a:pt x="298" y="343"/>
                      <a:pt x="301" y="375"/>
                      <a:pt x="356" y="421"/>
                    </a:cubicBezTo>
                    <a:cubicBezTo>
                      <a:pt x="359" y="452"/>
                      <a:pt x="363" y="479"/>
                      <a:pt x="373" y="509"/>
                    </a:cubicBezTo>
                    <a:cubicBezTo>
                      <a:pt x="376" y="521"/>
                      <a:pt x="385" y="545"/>
                      <a:pt x="385" y="545"/>
                    </a:cubicBezTo>
                    <a:cubicBezTo>
                      <a:pt x="389" y="590"/>
                      <a:pt x="382" y="665"/>
                      <a:pt x="415" y="705"/>
                    </a:cubicBezTo>
                    <a:cubicBezTo>
                      <a:pt x="432" y="725"/>
                      <a:pt x="469" y="724"/>
                      <a:pt x="492" y="729"/>
                    </a:cubicBezTo>
                    <a:cubicBezTo>
                      <a:pt x="507" y="732"/>
                      <a:pt x="539" y="741"/>
                      <a:pt x="539" y="741"/>
                    </a:cubicBezTo>
                    <a:cubicBezTo>
                      <a:pt x="561" y="769"/>
                      <a:pt x="569" y="795"/>
                      <a:pt x="581" y="829"/>
                    </a:cubicBezTo>
                    <a:cubicBezTo>
                      <a:pt x="588" y="1049"/>
                      <a:pt x="595" y="1232"/>
                      <a:pt x="599" y="1464"/>
                    </a:cubicBezTo>
                    <a:cubicBezTo>
                      <a:pt x="594" y="1520"/>
                      <a:pt x="592" y="1578"/>
                      <a:pt x="587" y="1635"/>
                    </a:cubicBezTo>
                    <a:cubicBezTo>
                      <a:pt x="584" y="1660"/>
                      <a:pt x="580" y="1675"/>
                      <a:pt x="557" y="1683"/>
                    </a:cubicBezTo>
                    <a:cubicBezTo>
                      <a:pt x="522" y="1715"/>
                      <a:pt x="504" y="1717"/>
                      <a:pt x="456" y="1724"/>
                    </a:cubicBezTo>
                    <a:cubicBezTo>
                      <a:pt x="418" y="1737"/>
                      <a:pt x="381" y="1747"/>
                      <a:pt x="344" y="1760"/>
                    </a:cubicBezTo>
                    <a:cubicBezTo>
                      <a:pt x="320" y="1795"/>
                      <a:pt x="320" y="1841"/>
                      <a:pt x="320" y="1884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0861" name="Freeform 1085"/>
              <p:cNvSpPr>
                <a:spLocks/>
              </p:cNvSpPr>
              <p:nvPr/>
            </p:nvSpPr>
            <p:spPr bwMode="auto">
              <a:xfrm>
                <a:off x="2495" y="2276"/>
                <a:ext cx="261" cy="894"/>
              </a:xfrm>
              <a:custGeom>
                <a:avLst/>
                <a:gdLst>
                  <a:gd name="T0" fmla="*/ 261 w 261"/>
                  <a:gd name="T1" fmla="*/ 0 h 865"/>
                  <a:gd name="T2" fmla="*/ 237 w 261"/>
                  <a:gd name="T3" fmla="*/ 125 h 865"/>
                  <a:gd name="T4" fmla="*/ 207 w 261"/>
                  <a:gd name="T5" fmla="*/ 302 h 865"/>
                  <a:gd name="T6" fmla="*/ 213 w 261"/>
                  <a:gd name="T7" fmla="*/ 427 h 865"/>
                  <a:gd name="T8" fmla="*/ 118 w 261"/>
                  <a:gd name="T9" fmla="*/ 462 h 865"/>
                  <a:gd name="T10" fmla="*/ 12 w 261"/>
                  <a:gd name="T11" fmla="*/ 605 h 865"/>
                  <a:gd name="T12" fmla="*/ 0 w 261"/>
                  <a:gd name="T13" fmla="*/ 865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1" h="865">
                    <a:moveTo>
                      <a:pt x="261" y="0"/>
                    </a:moveTo>
                    <a:cubicBezTo>
                      <a:pt x="256" y="47"/>
                      <a:pt x="248" y="80"/>
                      <a:pt x="237" y="125"/>
                    </a:cubicBezTo>
                    <a:cubicBezTo>
                      <a:pt x="230" y="181"/>
                      <a:pt x="225" y="248"/>
                      <a:pt x="207" y="302"/>
                    </a:cubicBezTo>
                    <a:cubicBezTo>
                      <a:pt x="215" y="336"/>
                      <a:pt x="231" y="392"/>
                      <a:pt x="213" y="427"/>
                    </a:cubicBezTo>
                    <a:cubicBezTo>
                      <a:pt x="199" y="451"/>
                      <a:pt x="142" y="453"/>
                      <a:pt x="118" y="462"/>
                    </a:cubicBezTo>
                    <a:cubicBezTo>
                      <a:pt x="75" y="505"/>
                      <a:pt x="54" y="561"/>
                      <a:pt x="12" y="605"/>
                    </a:cubicBezTo>
                    <a:cubicBezTo>
                      <a:pt x="8" y="700"/>
                      <a:pt x="0" y="773"/>
                      <a:pt x="0" y="865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grpSp>
        <p:nvGrpSpPr>
          <p:cNvPr id="460862" name="Group 1086"/>
          <p:cNvGrpSpPr>
            <a:grpSpLocks/>
          </p:cNvGrpSpPr>
          <p:nvPr/>
        </p:nvGrpSpPr>
        <p:grpSpPr bwMode="auto">
          <a:xfrm>
            <a:off x="1676400" y="914400"/>
            <a:ext cx="4067175" cy="4964113"/>
            <a:chOff x="1104" y="672"/>
            <a:chExt cx="2562" cy="3127"/>
          </a:xfrm>
        </p:grpSpPr>
        <p:sp>
          <p:nvSpPr>
            <p:cNvPr id="460863" name="Rectangle 1087"/>
            <p:cNvSpPr>
              <a:spLocks noChangeArrowheads="1"/>
            </p:cNvSpPr>
            <p:nvPr/>
          </p:nvSpPr>
          <p:spPr bwMode="auto">
            <a:xfrm>
              <a:off x="1104" y="672"/>
              <a:ext cx="107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sz="3200" baseline="0" dirty="0">
                  <a:latin typeface="Century Gothic" charset="0"/>
                </a:rPr>
                <a:t>as it is…</a:t>
              </a:r>
            </a:p>
          </p:txBody>
        </p:sp>
        <p:sp>
          <p:nvSpPr>
            <p:cNvPr id="460864" name="Freeform 1088"/>
            <p:cNvSpPr>
              <a:spLocks/>
            </p:cNvSpPr>
            <p:nvPr/>
          </p:nvSpPr>
          <p:spPr bwMode="auto">
            <a:xfrm>
              <a:off x="2861" y="2662"/>
              <a:ext cx="805" cy="1137"/>
            </a:xfrm>
            <a:custGeom>
              <a:avLst/>
              <a:gdLst>
                <a:gd name="T0" fmla="*/ 0 w 805"/>
                <a:gd name="T1" fmla="*/ 0 h 1137"/>
                <a:gd name="T2" fmla="*/ 296 w 805"/>
                <a:gd name="T3" fmla="*/ 17 h 1137"/>
                <a:gd name="T4" fmla="*/ 485 w 805"/>
                <a:gd name="T5" fmla="*/ 47 h 1137"/>
                <a:gd name="T6" fmla="*/ 604 w 805"/>
                <a:gd name="T7" fmla="*/ 88 h 1137"/>
                <a:gd name="T8" fmla="*/ 740 w 805"/>
                <a:gd name="T9" fmla="*/ 94 h 1137"/>
                <a:gd name="T10" fmla="*/ 770 w 805"/>
                <a:gd name="T11" fmla="*/ 136 h 1137"/>
                <a:gd name="T12" fmla="*/ 776 w 805"/>
                <a:gd name="T13" fmla="*/ 154 h 1137"/>
                <a:gd name="T14" fmla="*/ 764 w 805"/>
                <a:gd name="T15" fmla="*/ 414 h 1137"/>
                <a:gd name="T16" fmla="*/ 681 w 805"/>
                <a:gd name="T17" fmla="*/ 432 h 1137"/>
                <a:gd name="T18" fmla="*/ 634 w 805"/>
                <a:gd name="T19" fmla="*/ 474 h 1137"/>
                <a:gd name="T20" fmla="*/ 628 w 805"/>
                <a:gd name="T21" fmla="*/ 515 h 1137"/>
                <a:gd name="T22" fmla="*/ 634 w 805"/>
                <a:gd name="T23" fmla="*/ 574 h 1137"/>
                <a:gd name="T24" fmla="*/ 711 w 805"/>
                <a:gd name="T25" fmla="*/ 610 h 1137"/>
                <a:gd name="T26" fmla="*/ 752 w 805"/>
                <a:gd name="T27" fmla="*/ 663 h 1137"/>
                <a:gd name="T28" fmla="*/ 687 w 805"/>
                <a:gd name="T29" fmla="*/ 776 h 1137"/>
                <a:gd name="T30" fmla="*/ 628 w 805"/>
                <a:gd name="T31" fmla="*/ 859 h 1137"/>
                <a:gd name="T32" fmla="*/ 580 w 805"/>
                <a:gd name="T33" fmla="*/ 894 h 1137"/>
                <a:gd name="T34" fmla="*/ 551 w 805"/>
                <a:gd name="T35" fmla="*/ 918 h 1137"/>
                <a:gd name="T36" fmla="*/ 503 w 805"/>
                <a:gd name="T37" fmla="*/ 942 h 1137"/>
                <a:gd name="T38" fmla="*/ 485 w 805"/>
                <a:gd name="T39" fmla="*/ 1048 h 1137"/>
                <a:gd name="T40" fmla="*/ 491 w 805"/>
                <a:gd name="T41" fmla="*/ 1137 h 1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5" h="1137">
                  <a:moveTo>
                    <a:pt x="0" y="0"/>
                  </a:moveTo>
                  <a:cubicBezTo>
                    <a:pt x="99" y="3"/>
                    <a:pt x="197" y="11"/>
                    <a:pt x="296" y="17"/>
                  </a:cubicBezTo>
                  <a:cubicBezTo>
                    <a:pt x="359" y="27"/>
                    <a:pt x="422" y="33"/>
                    <a:pt x="485" y="47"/>
                  </a:cubicBezTo>
                  <a:cubicBezTo>
                    <a:pt x="524" y="55"/>
                    <a:pt x="561" y="84"/>
                    <a:pt x="604" y="88"/>
                  </a:cubicBezTo>
                  <a:cubicBezTo>
                    <a:pt x="649" y="91"/>
                    <a:pt x="694" y="92"/>
                    <a:pt x="740" y="94"/>
                  </a:cubicBezTo>
                  <a:cubicBezTo>
                    <a:pt x="769" y="104"/>
                    <a:pt x="755" y="93"/>
                    <a:pt x="770" y="136"/>
                  </a:cubicBezTo>
                  <a:cubicBezTo>
                    <a:pt x="772" y="142"/>
                    <a:pt x="776" y="154"/>
                    <a:pt x="776" y="154"/>
                  </a:cubicBezTo>
                  <a:cubicBezTo>
                    <a:pt x="766" y="237"/>
                    <a:pt x="805" y="339"/>
                    <a:pt x="764" y="414"/>
                  </a:cubicBezTo>
                  <a:cubicBezTo>
                    <a:pt x="750" y="438"/>
                    <a:pt x="709" y="429"/>
                    <a:pt x="681" y="432"/>
                  </a:cubicBezTo>
                  <a:cubicBezTo>
                    <a:pt x="653" y="441"/>
                    <a:pt x="646" y="446"/>
                    <a:pt x="634" y="474"/>
                  </a:cubicBezTo>
                  <a:cubicBezTo>
                    <a:pt x="632" y="487"/>
                    <a:pt x="628" y="501"/>
                    <a:pt x="628" y="515"/>
                  </a:cubicBezTo>
                  <a:cubicBezTo>
                    <a:pt x="628" y="534"/>
                    <a:pt x="627" y="555"/>
                    <a:pt x="634" y="574"/>
                  </a:cubicBezTo>
                  <a:cubicBezTo>
                    <a:pt x="636" y="581"/>
                    <a:pt x="697" y="601"/>
                    <a:pt x="711" y="610"/>
                  </a:cubicBezTo>
                  <a:cubicBezTo>
                    <a:pt x="723" y="629"/>
                    <a:pt x="739" y="643"/>
                    <a:pt x="752" y="663"/>
                  </a:cubicBezTo>
                  <a:cubicBezTo>
                    <a:pt x="759" y="732"/>
                    <a:pt x="758" y="752"/>
                    <a:pt x="687" y="776"/>
                  </a:cubicBezTo>
                  <a:cubicBezTo>
                    <a:pt x="668" y="803"/>
                    <a:pt x="652" y="836"/>
                    <a:pt x="628" y="859"/>
                  </a:cubicBezTo>
                  <a:cubicBezTo>
                    <a:pt x="613" y="872"/>
                    <a:pt x="595" y="881"/>
                    <a:pt x="580" y="894"/>
                  </a:cubicBezTo>
                  <a:cubicBezTo>
                    <a:pt x="570" y="902"/>
                    <a:pt x="561" y="911"/>
                    <a:pt x="551" y="918"/>
                  </a:cubicBezTo>
                  <a:cubicBezTo>
                    <a:pt x="535" y="927"/>
                    <a:pt x="503" y="942"/>
                    <a:pt x="503" y="942"/>
                  </a:cubicBezTo>
                  <a:cubicBezTo>
                    <a:pt x="495" y="980"/>
                    <a:pt x="489" y="1006"/>
                    <a:pt x="485" y="1048"/>
                  </a:cubicBezTo>
                  <a:cubicBezTo>
                    <a:pt x="487" y="1077"/>
                    <a:pt x="491" y="1137"/>
                    <a:pt x="491" y="1137"/>
                  </a:cubicBez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0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0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0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Artificial Life?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F02BBB-A11A-C047-8412-13B03627AAD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Rectangle 1068"/>
          <p:cNvSpPr>
            <a:spLocks noChangeArrowheads="1"/>
          </p:cNvSpPr>
          <p:nvPr/>
        </p:nvSpPr>
        <p:spPr bwMode="auto">
          <a:xfrm>
            <a:off x="762000" y="914400"/>
            <a:ext cx="800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sz="3200" baseline="0" dirty="0" smtClean="0">
                <a:latin typeface="Century Gothic" charset="0"/>
              </a:rPr>
              <a:t>Evolution takes a </a:t>
            </a:r>
            <a:r>
              <a:rPr kumimoji="1" lang="en-US" sz="3200" i="1" baseline="0" dirty="0" smtClean="0">
                <a:latin typeface="Century Gothic" charset="0"/>
              </a:rPr>
              <a:t>long</a:t>
            </a:r>
            <a:r>
              <a:rPr kumimoji="1" lang="en-US" sz="3200" baseline="0" dirty="0" smtClean="0">
                <a:latin typeface="Century Gothic" charset="0"/>
              </a:rPr>
              <a:t> time</a:t>
            </a:r>
            <a:endParaRPr kumimoji="1" lang="en-US" sz="3200" baseline="0" dirty="0">
              <a:latin typeface="Century Gothic" charset="0"/>
            </a:endParaRPr>
          </a:p>
        </p:txBody>
      </p:sp>
      <p:pic>
        <p:nvPicPr>
          <p:cNvPr id="8" name="Picture 7" descr="tree of lif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047"/>
            <a:ext cx="9143391" cy="490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3171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Artificial Life?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F02BBB-A11A-C047-8412-13B03627AAD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Rectangle 1068"/>
          <p:cNvSpPr>
            <a:spLocks noChangeArrowheads="1"/>
          </p:cNvSpPr>
          <p:nvPr/>
        </p:nvSpPr>
        <p:spPr bwMode="auto">
          <a:xfrm>
            <a:off x="762000" y="914400"/>
            <a:ext cx="800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sz="3200" baseline="0" dirty="0" smtClean="0">
                <a:latin typeface="Century Gothic" charset="0"/>
              </a:rPr>
              <a:t>Evolution is universal</a:t>
            </a:r>
            <a:endParaRPr kumimoji="1" lang="en-US" sz="3200" baseline="0" dirty="0">
              <a:latin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702" y="1600200"/>
            <a:ext cx="2943764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02" y="1600200"/>
            <a:ext cx="2895599" cy="2286525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702" y="1600200"/>
            <a:ext cx="2382397" cy="2286000"/>
          </a:xfrm>
          <a:prstGeom prst="rect">
            <a:avLst/>
          </a:prstGeom>
        </p:spPr>
      </p:pic>
      <p:pic>
        <p:nvPicPr>
          <p:cNvPr id="8" name="Picture 7" descr="avida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712" y="4038600"/>
            <a:ext cx="5412576" cy="25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753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Abstractions of Artificial Life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F02BBB-A11A-C047-8412-13B03627AAD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793" y="1323792"/>
            <a:ext cx="2886058" cy="2308846"/>
          </a:xfrm>
          <a:prstGeom prst="rect">
            <a:avLst/>
          </a:prstGeom>
        </p:spPr>
      </p:pic>
      <p:pic>
        <p:nvPicPr>
          <p:cNvPr id="10" name="Parasites In Avid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16940" y="1323792"/>
            <a:ext cx="2886058" cy="2308846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EOS-swarm-movi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90600" y="3822237"/>
            <a:ext cx="2883362" cy="288336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Karl Sims - Evolved Virtual Creatures, Evolution Simulation, 1994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730047" y="3702732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5314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6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31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489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">
      <a:dk1>
        <a:srgbClr val="4F747B"/>
      </a:dk1>
      <a:lt1>
        <a:srgbClr val="FFFFFF"/>
      </a:lt1>
      <a:dk2>
        <a:srgbClr val="000000"/>
      </a:dk2>
      <a:lt2>
        <a:srgbClr val="C0C0C0"/>
      </a:lt2>
      <a:accent1>
        <a:srgbClr val="859868"/>
      </a:accent1>
      <a:accent2>
        <a:srgbClr val="5F5F5F"/>
      </a:accent2>
      <a:accent3>
        <a:srgbClr val="AAAAAA"/>
      </a:accent3>
      <a:accent4>
        <a:srgbClr val="DADADA"/>
      </a:accent4>
      <a:accent5>
        <a:srgbClr val="C2CAB9"/>
      </a:accent5>
      <a:accent6>
        <a:srgbClr val="555555"/>
      </a:accent6>
      <a:hlink>
        <a:srgbClr val="5F5F5F"/>
      </a:hlink>
      <a:folHlink>
        <a:srgbClr val="BA1212"/>
      </a:folHlink>
    </a:clrScheme>
    <a:fontScheme name="Network">
      <a:majorFont>
        <a:latin typeface="Century Gothic"/>
        <a:ea typeface="ＭＳ Ｐゴシック"/>
        <a:cs typeface=""/>
      </a:majorFont>
      <a:minorFont>
        <a:latin typeface="Century Gothic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Abadi MT Condensed Extra Bold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>
            <a:ln>
              <a:noFill/>
            </a:ln>
            <a:solidFill>
              <a:srgbClr val="000000"/>
            </a:solidFill>
            <a:effectLst/>
            <a:latin typeface="Abadi MT Condensed Extra Bold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2004:Templates:Presentations:Designs:Blank Presentation</Template>
  <TotalTime>3182</TotalTime>
  <Words>144</Words>
  <Application>Microsoft Macintosh PowerPoint</Application>
  <PresentationFormat>On-screen Show (4:3)</PresentationFormat>
  <Paragraphs>34</Paragraphs>
  <Slides>5</Slides>
  <Notes>4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Network</vt:lpstr>
      <vt:lpstr>Introduction to Evolutionary Digital Models</vt:lpstr>
      <vt:lpstr>What is Artificial Life?</vt:lpstr>
      <vt:lpstr>Why Artificial Life?</vt:lpstr>
      <vt:lpstr>Why Artificial Life?</vt:lpstr>
      <vt:lpstr>Abstractions of Artificial Life</vt:lpstr>
    </vt:vector>
  </TitlesOfParts>
  <Company>V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_x000e_</dc:title>
  <dc:creator>V</dc:creator>
  <cp:lastModifiedBy>Randy Olson</cp:lastModifiedBy>
  <cp:revision>771</cp:revision>
  <dcterms:created xsi:type="dcterms:W3CDTF">2005-08-22T04:41:28Z</dcterms:created>
  <dcterms:modified xsi:type="dcterms:W3CDTF">2013-11-06T19:27:16Z</dcterms:modified>
</cp:coreProperties>
</file>